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2" r:id="rId1"/>
  </p:sldMasterIdLst>
  <p:notesMasterIdLst>
    <p:notesMasterId r:id="rId26"/>
  </p:notesMasterIdLst>
  <p:sldIdLst>
    <p:sldId id="256" r:id="rId2"/>
    <p:sldId id="257" r:id="rId3"/>
    <p:sldId id="258" r:id="rId4"/>
    <p:sldId id="264" r:id="rId5"/>
    <p:sldId id="297" r:id="rId6"/>
    <p:sldId id="265" r:id="rId7"/>
    <p:sldId id="298" r:id="rId8"/>
    <p:sldId id="299" r:id="rId9"/>
    <p:sldId id="301" r:id="rId10"/>
    <p:sldId id="302" r:id="rId11"/>
    <p:sldId id="303" r:id="rId12"/>
    <p:sldId id="304" r:id="rId13"/>
    <p:sldId id="305" r:id="rId14"/>
    <p:sldId id="278" r:id="rId15"/>
    <p:sldId id="294" r:id="rId16"/>
    <p:sldId id="307" r:id="rId17"/>
    <p:sldId id="306" r:id="rId18"/>
    <p:sldId id="295" r:id="rId19"/>
    <p:sldId id="308" r:id="rId20"/>
    <p:sldId id="279" r:id="rId21"/>
    <p:sldId id="309" r:id="rId22"/>
    <p:sldId id="310" r:id="rId23"/>
    <p:sldId id="311" r:id="rId24"/>
    <p:sldId id="263" r:id="rId25"/>
  </p:sldIdLst>
  <p:sldSz cx="9144000" cy="5143500" type="screen16x9"/>
  <p:notesSz cx="6858000" cy="9144000"/>
  <p:embeddedFontLst>
    <p:embeddedFont>
      <p:font typeface="Calibri" panose="020F0502020204030204" pitchFamily="34" charset="0"/>
      <p:regular r:id="rId27"/>
      <p:bold r:id="rId28"/>
      <p:italic r:id="rId29"/>
      <p:boldItalic r:id="rId30"/>
    </p:embeddedFont>
    <p:embeddedFont>
      <p:font typeface="Nunito" panose="020B0604020202020204" charset="0"/>
      <p:regular r:id="rId31"/>
      <p:bold r:id="rId32"/>
      <p:italic r:id="rId33"/>
      <p:boldItalic r:id="rId34"/>
    </p:embeddedFont>
    <p:embeddedFont>
      <p:font typeface="Nunito ExtraBold" panose="020B0604020202020204" charset="0"/>
      <p:bold r:id="rId35"/>
      <p:italic r:id="rId36"/>
      <p:boldItalic r:id="rId37"/>
    </p:embeddedFont>
    <p:embeddedFont>
      <p:font typeface="Nunito SemiBold" panose="020B0604020202020204" charset="0"/>
      <p:regular r:id="rId38"/>
      <p:bold r:id="rId39"/>
      <p:italic r:id="rId40"/>
      <p:boldItalic r:id="rId41"/>
    </p:embeddedFont>
    <p:embeddedFont>
      <p:font typeface="Tahoma" panose="020B0604030504040204" pitchFamily="34" charset="0"/>
      <p:regular r:id="rId42"/>
      <p:bold r:id="rId4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25A6280-E22B-435E-9E9F-F6D26BA1F67C}">
  <a:tblStyle styleId="{F25A6280-E22B-435E-9E9F-F6D26BA1F67C}" styleName="Table_0">
    <a:wholeTbl>
      <a:tcTxStyle b="off" i="off">
        <a:font>
          <a:latin typeface="Arial"/>
          <a:ea typeface="Arial"/>
          <a:cs typeface="Arial"/>
        </a:font>
        <a:srgbClr val="000000"/>
      </a:tcTxStyle>
      <a:tcStyle>
        <a:tcBdr>
          <a:left>
            <a:ln w="9525" cap="flat" cmpd="sng">
              <a:solidFill>
                <a:srgbClr val="000000">
                  <a:alpha val="0"/>
                </a:srgbClr>
              </a:solidFill>
              <a:prstDash val="solid"/>
              <a:round/>
              <a:headEnd type="none" w="sm" len="sm"/>
              <a:tailEnd type="none" w="sm" len="sm"/>
            </a:ln>
          </a:left>
          <a:right>
            <a:ln w="9525" cap="flat" cmpd="sng">
              <a:solidFill>
                <a:srgbClr val="000000">
                  <a:alpha val="0"/>
                </a:srgbClr>
              </a:solidFill>
              <a:prstDash val="solid"/>
              <a:round/>
              <a:headEnd type="none" w="sm" len="sm"/>
              <a:tailEnd type="none" w="sm" len="sm"/>
            </a:ln>
          </a:right>
          <a:top>
            <a:ln w="12700" cap="flat" cmpd="sng">
              <a:solidFill>
                <a:srgbClr val="5B9BD5"/>
              </a:solidFill>
              <a:prstDash val="solid"/>
              <a:round/>
              <a:headEnd type="none" w="sm" len="sm"/>
              <a:tailEnd type="none" w="sm" len="sm"/>
            </a:ln>
          </a:top>
          <a:bottom>
            <a:ln w="12700" cap="flat" cmpd="sng">
              <a:solidFill>
                <a:srgbClr val="5B9BD5"/>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alpha val="0"/>
            </a:srgbClr>
          </a:solidFill>
        </a:fill>
      </a:tcStyle>
    </a:wholeTbl>
    <a:band1H>
      <a:tcTxStyle/>
      <a:tcStyle>
        <a:tcBdr/>
        <a:fill>
          <a:solidFill>
            <a:srgbClr val="5B9BD5">
              <a:alpha val="20000"/>
            </a:srgbClr>
          </a:solidFill>
        </a:fill>
      </a:tcStyle>
    </a:band1H>
    <a:band2H>
      <a:tcTxStyle/>
      <a:tcStyle>
        <a:tcBdr/>
      </a:tcStyle>
    </a:band2H>
    <a:band1V>
      <a:tcTxStyle/>
      <a:tcStyle>
        <a:tcBdr/>
        <a:fill>
          <a:solidFill>
            <a:srgbClr val="5B9BD5">
              <a:alpha val="20000"/>
            </a:srgbClr>
          </a:solidFill>
        </a:fill>
      </a:tcStyle>
    </a:band1V>
    <a:band2V>
      <a:tcTxStyle/>
      <a:tcStyle>
        <a:tcBdr/>
      </a:tcStyle>
    </a:band2V>
    <a:lastCol>
      <a:tcTxStyle b="on" i="off"/>
      <a:tcStyle>
        <a:tcBdr/>
      </a:tcStyle>
    </a:lastCol>
    <a:firstCol>
      <a:tcTxStyle b="on" i="off"/>
      <a:tcStyle>
        <a:tcBdr/>
      </a:tcStyle>
    </a:firstCol>
    <a:lastRow>
      <a:tcTxStyle b="on" i="off"/>
      <a:tcStyle>
        <a:tcBdr>
          <a:top>
            <a:ln w="12700" cap="flat" cmpd="sng">
              <a:solidFill>
                <a:srgbClr val="5B9BD5"/>
              </a:solidFill>
              <a:prstDash val="solid"/>
              <a:round/>
              <a:headEnd type="none" w="sm" len="sm"/>
              <a:tailEnd type="none" w="sm" len="sm"/>
            </a:ln>
          </a:top>
        </a:tcBdr>
        <a:fill>
          <a:solidFill>
            <a:srgbClr val="FFFFFF">
              <a:alpha val="0"/>
            </a:srgbClr>
          </a:solidFill>
        </a:fill>
      </a:tcStyle>
    </a:lastRow>
    <a:seCell>
      <a:tcTxStyle/>
      <a:tcStyle>
        <a:tcBdr/>
      </a:tcStyle>
    </a:seCell>
    <a:swCell>
      <a:tcTxStyle/>
      <a:tcStyle>
        <a:tcBdr/>
      </a:tcStyle>
    </a:swCell>
    <a:firstRow>
      <a:tcTxStyle b="on" i="off"/>
      <a:tcStyle>
        <a:tcBdr>
          <a:bottom>
            <a:ln w="12700" cap="flat" cmpd="sng">
              <a:solidFill>
                <a:srgbClr val="5B9BD5"/>
              </a:solidFill>
              <a:prstDash val="solid"/>
              <a:round/>
              <a:headEnd type="none" w="sm" len="sm"/>
              <a:tailEnd type="none" w="sm" len="sm"/>
            </a:ln>
          </a:bottom>
        </a:tcBdr>
        <a:fill>
          <a:solidFill>
            <a:srgbClr val="FFFFFF">
              <a:alpha val="0"/>
            </a:srgbClr>
          </a:solidFill>
        </a:fill>
      </a:tcStyle>
    </a:firstRow>
    <a:neCell>
      <a:tcTxStyle/>
      <a:tcStyle>
        <a:tcBdr/>
      </a:tcStyle>
    </a:neCell>
    <a:nwCell>
      <a:tcTxStyle/>
      <a:tcStyle>
        <a:tcBdr/>
      </a:tcStyle>
    </a:nwCell>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4694"/>
  </p:normalViewPr>
  <p:slideViewPr>
    <p:cSldViewPr snapToGrid="0">
      <p:cViewPr varScale="1">
        <p:scale>
          <a:sx n="206" d="100"/>
          <a:sy n="206" d="100"/>
        </p:scale>
        <p:origin x="500" y="100"/>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9" Type="http://schemas.openxmlformats.org/officeDocument/2006/relationships/font" Target="fonts/font13.fntdata"/><Relationship Id="rId21" Type="http://schemas.openxmlformats.org/officeDocument/2006/relationships/slide" Target="slides/slide20.xml"/><Relationship Id="rId34" Type="http://schemas.openxmlformats.org/officeDocument/2006/relationships/font" Target="fonts/font8.fntdata"/><Relationship Id="rId42" Type="http://schemas.openxmlformats.org/officeDocument/2006/relationships/font" Target="fonts/font16.fntdata"/><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6.fntdata"/><Relationship Id="rId37" Type="http://schemas.openxmlformats.org/officeDocument/2006/relationships/font" Target="fonts/font11.fntdata"/><Relationship Id="rId40" Type="http://schemas.openxmlformats.org/officeDocument/2006/relationships/font" Target="fonts/font14.fntdata"/><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36" Type="http://schemas.openxmlformats.org/officeDocument/2006/relationships/font" Target="fonts/font10.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5.fntdata"/><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font" Target="fonts/font9.fntdata"/><Relationship Id="rId43" Type="http://schemas.openxmlformats.org/officeDocument/2006/relationships/font" Target="fonts/font17.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7.fntdata"/><Relationship Id="rId38" Type="http://schemas.openxmlformats.org/officeDocument/2006/relationships/font" Target="fonts/font12.fntdata"/><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font" Target="fonts/font1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c3d8b797d1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c3d8b797d1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c3d8b797d1_0_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c3d8b797d1_0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238543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c3d8b797d1_0_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c3d8b797d1_0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234659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c3d8b797d1_0_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c3d8b797d1_0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432527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c3d8b797d1_0_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c3d8b797d1_0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594807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c3d8b797d1_0_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c3d8b797d1_0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6858573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c3d8b797d1_0_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c3d8b797d1_0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765468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c3d8b797d1_0_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c3d8b797d1_0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019992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c3d8b797d1_0_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c3d8b797d1_0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989234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c3d8b797d1_0_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c3d8b797d1_0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934782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c3d8b797d1_0_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c3d8b797d1_0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600874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c3d8b797d1_0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c3d8b797d1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c3d8b797d1_0_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c3d8b797d1_0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7027693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c3d8b797d1_0_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c3d8b797d1_0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4064353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c3d8b797d1_0_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c3d8b797d1_0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566730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c3d8b797d1_0_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c3d8b797d1_0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480849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c3d8b797d1_0_1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c3d8b797d1_0_1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c3d8b797d1_0_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c3d8b797d1_0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c3d8b797d1_0_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c3d8b797d1_0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430202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c3d8b797d1_0_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c3d8b797d1_0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892472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c3d8b797d1_0_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c3d8b797d1_0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851630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c3d8b797d1_0_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c3d8b797d1_0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84104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c3d8b797d1_0_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c3d8b797d1_0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759918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c3d8b797d1_0_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c3d8b797d1_0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7574519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57"/>
        <p:cNvGrpSpPr/>
        <p:nvPr/>
      </p:nvGrpSpPr>
      <p:grpSpPr>
        <a:xfrm>
          <a:off x="0" y="0"/>
          <a:ext cx="0" cy="0"/>
          <a:chOff x="0" y="0"/>
          <a:chExt cx="0" cy="0"/>
        </a:xfrm>
      </p:grpSpPr>
      <p:pic>
        <p:nvPicPr>
          <p:cNvPr id="58" name="Google Shape;58;p14"/>
          <p:cNvPicPr preferRelativeResize="0"/>
          <p:nvPr/>
        </p:nvPicPr>
        <p:blipFill>
          <a:blip r:embed="rId2">
            <a:alphaModFix/>
          </a:blip>
          <a:stretch>
            <a:fillRect/>
          </a:stretch>
        </p:blipFill>
        <p:spPr>
          <a:xfrm>
            <a:off x="9" y="0"/>
            <a:ext cx="4307681" cy="5143500"/>
          </a:xfrm>
          <a:prstGeom prst="rect">
            <a:avLst/>
          </a:prstGeom>
          <a:noFill/>
          <a:ln>
            <a:noFill/>
          </a:ln>
        </p:spPr>
      </p:pic>
      <p:sp>
        <p:nvSpPr>
          <p:cNvPr id="59" name="Google Shape;59;p14"/>
          <p:cNvSpPr txBox="1">
            <a:spLocks noGrp="1"/>
          </p:cNvSpPr>
          <p:nvPr>
            <p:ph type="ctrTitle"/>
          </p:nvPr>
        </p:nvSpPr>
        <p:spPr>
          <a:xfrm>
            <a:off x="2210208" y="744575"/>
            <a:ext cx="6622200" cy="2052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3D85C6"/>
              </a:buClr>
              <a:buSzPts val="4800"/>
              <a:buFont typeface="Nunito"/>
              <a:buNone/>
              <a:defRPr sz="4800">
                <a:solidFill>
                  <a:srgbClr val="3D85C6"/>
                </a:solidFill>
                <a:latin typeface="Nunito"/>
                <a:ea typeface="Nunito"/>
                <a:cs typeface="Nunito"/>
                <a:sym typeface="Nunito"/>
              </a:defRPr>
            </a:lvl1pPr>
            <a:lvl2pPr lvl="1" rtl="0">
              <a:spcBef>
                <a:spcPts val="0"/>
              </a:spcBef>
              <a:spcAft>
                <a:spcPts val="0"/>
              </a:spcAft>
              <a:buSzPts val="4800"/>
              <a:buFont typeface="Nunito"/>
              <a:buNone/>
              <a:defRPr sz="4800">
                <a:latin typeface="Nunito"/>
                <a:ea typeface="Nunito"/>
                <a:cs typeface="Nunito"/>
                <a:sym typeface="Nunito"/>
              </a:defRPr>
            </a:lvl2pPr>
            <a:lvl3pPr lvl="2" rtl="0">
              <a:spcBef>
                <a:spcPts val="0"/>
              </a:spcBef>
              <a:spcAft>
                <a:spcPts val="0"/>
              </a:spcAft>
              <a:buSzPts val="4800"/>
              <a:buFont typeface="Nunito"/>
              <a:buNone/>
              <a:defRPr sz="4800">
                <a:latin typeface="Nunito"/>
                <a:ea typeface="Nunito"/>
                <a:cs typeface="Nunito"/>
                <a:sym typeface="Nunito"/>
              </a:defRPr>
            </a:lvl3pPr>
            <a:lvl4pPr lvl="3" rtl="0">
              <a:spcBef>
                <a:spcPts val="0"/>
              </a:spcBef>
              <a:spcAft>
                <a:spcPts val="0"/>
              </a:spcAft>
              <a:buSzPts val="4800"/>
              <a:buFont typeface="Nunito"/>
              <a:buNone/>
              <a:defRPr sz="4800">
                <a:latin typeface="Nunito"/>
                <a:ea typeface="Nunito"/>
                <a:cs typeface="Nunito"/>
                <a:sym typeface="Nunito"/>
              </a:defRPr>
            </a:lvl4pPr>
            <a:lvl5pPr lvl="4" rtl="0">
              <a:spcBef>
                <a:spcPts val="0"/>
              </a:spcBef>
              <a:spcAft>
                <a:spcPts val="0"/>
              </a:spcAft>
              <a:buSzPts val="4800"/>
              <a:buFont typeface="Nunito"/>
              <a:buNone/>
              <a:defRPr sz="4800">
                <a:latin typeface="Nunito"/>
                <a:ea typeface="Nunito"/>
                <a:cs typeface="Nunito"/>
                <a:sym typeface="Nunito"/>
              </a:defRPr>
            </a:lvl5pPr>
            <a:lvl6pPr lvl="5" rtl="0">
              <a:spcBef>
                <a:spcPts val="0"/>
              </a:spcBef>
              <a:spcAft>
                <a:spcPts val="0"/>
              </a:spcAft>
              <a:buSzPts val="4800"/>
              <a:buFont typeface="Nunito"/>
              <a:buNone/>
              <a:defRPr sz="4800">
                <a:latin typeface="Nunito"/>
                <a:ea typeface="Nunito"/>
                <a:cs typeface="Nunito"/>
                <a:sym typeface="Nunito"/>
              </a:defRPr>
            </a:lvl6pPr>
            <a:lvl7pPr lvl="6" rtl="0">
              <a:spcBef>
                <a:spcPts val="0"/>
              </a:spcBef>
              <a:spcAft>
                <a:spcPts val="0"/>
              </a:spcAft>
              <a:buSzPts val="4800"/>
              <a:buFont typeface="Nunito"/>
              <a:buNone/>
              <a:defRPr sz="4800">
                <a:latin typeface="Nunito"/>
                <a:ea typeface="Nunito"/>
                <a:cs typeface="Nunito"/>
                <a:sym typeface="Nunito"/>
              </a:defRPr>
            </a:lvl7pPr>
            <a:lvl8pPr lvl="7" rtl="0">
              <a:spcBef>
                <a:spcPts val="0"/>
              </a:spcBef>
              <a:spcAft>
                <a:spcPts val="0"/>
              </a:spcAft>
              <a:buSzPts val="4800"/>
              <a:buFont typeface="Nunito"/>
              <a:buNone/>
              <a:defRPr sz="4800">
                <a:latin typeface="Nunito"/>
                <a:ea typeface="Nunito"/>
                <a:cs typeface="Nunito"/>
                <a:sym typeface="Nunito"/>
              </a:defRPr>
            </a:lvl8pPr>
            <a:lvl9pPr lvl="8" rtl="0">
              <a:spcBef>
                <a:spcPts val="0"/>
              </a:spcBef>
              <a:spcAft>
                <a:spcPts val="0"/>
              </a:spcAft>
              <a:buSzPts val="4800"/>
              <a:buFont typeface="Nunito"/>
              <a:buNone/>
              <a:defRPr sz="4800">
                <a:latin typeface="Nunito"/>
                <a:ea typeface="Nunito"/>
                <a:cs typeface="Nunito"/>
                <a:sym typeface="Nunito"/>
              </a:defRPr>
            </a:lvl9pPr>
          </a:lstStyle>
          <a:p>
            <a:endParaRPr/>
          </a:p>
        </p:txBody>
      </p:sp>
      <p:sp>
        <p:nvSpPr>
          <p:cNvPr id="60" name="Google Shape;60;p14"/>
          <p:cNvSpPr txBox="1">
            <a:spLocks noGrp="1"/>
          </p:cNvSpPr>
          <p:nvPr>
            <p:ph type="subTitle" idx="1"/>
          </p:nvPr>
        </p:nvSpPr>
        <p:spPr>
          <a:xfrm>
            <a:off x="2210202" y="2834125"/>
            <a:ext cx="6622200" cy="792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434343"/>
              </a:buClr>
              <a:buSzPts val="2600"/>
              <a:buFont typeface="Nunito SemiBold"/>
              <a:buNone/>
              <a:defRPr sz="2600">
                <a:solidFill>
                  <a:srgbClr val="434343"/>
                </a:solidFill>
                <a:latin typeface="Nunito SemiBold"/>
                <a:ea typeface="Nunito SemiBold"/>
                <a:cs typeface="Nunito SemiBold"/>
                <a:sym typeface="Nunito SemiBold"/>
              </a:defRPr>
            </a:lvl1pPr>
            <a:lvl2pPr lvl="1" rtl="0">
              <a:lnSpc>
                <a:spcPct val="100000"/>
              </a:lnSpc>
              <a:spcBef>
                <a:spcPts val="0"/>
              </a:spcBef>
              <a:spcAft>
                <a:spcPts val="0"/>
              </a:spcAft>
              <a:buClr>
                <a:srgbClr val="434343"/>
              </a:buClr>
              <a:buSzPts val="2600"/>
              <a:buFont typeface="Nunito SemiBold"/>
              <a:buNone/>
              <a:defRPr sz="2600">
                <a:solidFill>
                  <a:srgbClr val="434343"/>
                </a:solidFill>
                <a:latin typeface="Nunito SemiBold"/>
                <a:ea typeface="Nunito SemiBold"/>
                <a:cs typeface="Nunito SemiBold"/>
                <a:sym typeface="Nunito SemiBold"/>
              </a:defRPr>
            </a:lvl2pPr>
            <a:lvl3pPr lvl="2" rtl="0">
              <a:lnSpc>
                <a:spcPct val="100000"/>
              </a:lnSpc>
              <a:spcBef>
                <a:spcPts val="0"/>
              </a:spcBef>
              <a:spcAft>
                <a:spcPts val="0"/>
              </a:spcAft>
              <a:buClr>
                <a:srgbClr val="434343"/>
              </a:buClr>
              <a:buSzPts val="2600"/>
              <a:buFont typeface="Nunito SemiBold"/>
              <a:buNone/>
              <a:defRPr sz="2600">
                <a:solidFill>
                  <a:srgbClr val="434343"/>
                </a:solidFill>
                <a:latin typeface="Nunito SemiBold"/>
                <a:ea typeface="Nunito SemiBold"/>
                <a:cs typeface="Nunito SemiBold"/>
                <a:sym typeface="Nunito SemiBold"/>
              </a:defRPr>
            </a:lvl3pPr>
            <a:lvl4pPr lvl="3" rtl="0">
              <a:lnSpc>
                <a:spcPct val="100000"/>
              </a:lnSpc>
              <a:spcBef>
                <a:spcPts val="0"/>
              </a:spcBef>
              <a:spcAft>
                <a:spcPts val="0"/>
              </a:spcAft>
              <a:buClr>
                <a:srgbClr val="434343"/>
              </a:buClr>
              <a:buSzPts val="2600"/>
              <a:buFont typeface="Nunito SemiBold"/>
              <a:buNone/>
              <a:defRPr sz="2600">
                <a:solidFill>
                  <a:srgbClr val="434343"/>
                </a:solidFill>
                <a:latin typeface="Nunito SemiBold"/>
                <a:ea typeface="Nunito SemiBold"/>
                <a:cs typeface="Nunito SemiBold"/>
                <a:sym typeface="Nunito SemiBold"/>
              </a:defRPr>
            </a:lvl4pPr>
            <a:lvl5pPr lvl="4" rtl="0">
              <a:lnSpc>
                <a:spcPct val="100000"/>
              </a:lnSpc>
              <a:spcBef>
                <a:spcPts val="0"/>
              </a:spcBef>
              <a:spcAft>
                <a:spcPts val="0"/>
              </a:spcAft>
              <a:buClr>
                <a:srgbClr val="434343"/>
              </a:buClr>
              <a:buSzPts val="2600"/>
              <a:buFont typeface="Nunito SemiBold"/>
              <a:buNone/>
              <a:defRPr sz="2600">
                <a:solidFill>
                  <a:srgbClr val="434343"/>
                </a:solidFill>
                <a:latin typeface="Nunito SemiBold"/>
                <a:ea typeface="Nunito SemiBold"/>
                <a:cs typeface="Nunito SemiBold"/>
                <a:sym typeface="Nunito SemiBold"/>
              </a:defRPr>
            </a:lvl5pPr>
            <a:lvl6pPr lvl="5" rtl="0">
              <a:lnSpc>
                <a:spcPct val="100000"/>
              </a:lnSpc>
              <a:spcBef>
                <a:spcPts val="0"/>
              </a:spcBef>
              <a:spcAft>
                <a:spcPts val="0"/>
              </a:spcAft>
              <a:buClr>
                <a:srgbClr val="434343"/>
              </a:buClr>
              <a:buSzPts val="2600"/>
              <a:buFont typeface="Nunito SemiBold"/>
              <a:buNone/>
              <a:defRPr sz="2600">
                <a:solidFill>
                  <a:srgbClr val="434343"/>
                </a:solidFill>
                <a:latin typeface="Nunito SemiBold"/>
                <a:ea typeface="Nunito SemiBold"/>
                <a:cs typeface="Nunito SemiBold"/>
                <a:sym typeface="Nunito SemiBold"/>
              </a:defRPr>
            </a:lvl6pPr>
            <a:lvl7pPr lvl="6" rtl="0">
              <a:lnSpc>
                <a:spcPct val="100000"/>
              </a:lnSpc>
              <a:spcBef>
                <a:spcPts val="0"/>
              </a:spcBef>
              <a:spcAft>
                <a:spcPts val="0"/>
              </a:spcAft>
              <a:buClr>
                <a:srgbClr val="434343"/>
              </a:buClr>
              <a:buSzPts val="2600"/>
              <a:buFont typeface="Nunito SemiBold"/>
              <a:buNone/>
              <a:defRPr sz="2600">
                <a:solidFill>
                  <a:srgbClr val="434343"/>
                </a:solidFill>
                <a:latin typeface="Nunito SemiBold"/>
                <a:ea typeface="Nunito SemiBold"/>
                <a:cs typeface="Nunito SemiBold"/>
                <a:sym typeface="Nunito SemiBold"/>
              </a:defRPr>
            </a:lvl7pPr>
            <a:lvl8pPr lvl="7" rtl="0">
              <a:lnSpc>
                <a:spcPct val="100000"/>
              </a:lnSpc>
              <a:spcBef>
                <a:spcPts val="0"/>
              </a:spcBef>
              <a:spcAft>
                <a:spcPts val="0"/>
              </a:spcAft>
              <a:buClr>
                <a:srgbClr val="434343"/>
              </a:buClr>
              <a:buSzPts val="2600"/>
              <a:buFont typeface="Nunito SemiBold"/>
              <a:buNone/>
              <a:defRPr sz="2600">
                <a:solidFill>
                  <a:srgbClr val="434343"/>
                </a:solidFill>
                <a:latin typeface="Nunito SemiBold"/>
                <a:ea typeface="Nunito SemiBold"/>
                <a:cs typeface="Nunito SemiBold"/>
                <a:sym typeface="Nunito SemiBold"/>
              </a:defRPr>
            </a:lvl8pPr>
            <a:lvl9pPr lvl="8" rtl="0">
              <a:lnSpc>
                <a:spcPct val="100000"/>
              </a:lnSpc>
              <a:spcBef>
                <a:spcPts val="0"/>
              </a:spcBef>
              <a:spcAft>
                <a:spcPts val="0"/>
              </a:spcAft>
              <a:buClr>
                <a:srgbClr val="434343"/>
              </a:buClr>
              <a:buSzPts val="2600"/>
              <a:buFont typeface="Nunito SemiBold"/>
              <a:buNone/>
              <a:defRPr sz="2600">
                <a:solidFill>
                  <a:srgbClr val="434343"/>
                </a:solidFill>
                <a:latin typeface="Nunito SemiBold"/>
                <a:ea typeface="Nunito SemiBold"/>
                <a:cs typeface="Nunito SemiBold"/>
                <a:sym typeface="Nunito SemiBold"/>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1">
  <p:cSld name="BLANK_1">
    <p:spTree>
      <p:nvGrpSpPr>
        <p:cNvPr id="1" name="Shape 91"/>
        <p:cNvGrpSpPr/>
        <p:nvPr/>
      </p:nvGrpSpPr>
      <p:grpSpPr>
        <a:xfrm>
          <a:off x="0" y="0"/>
          <a:ext cx="0" cy="0"/>
          <a:chOff x="0" y="0"/>
          <a:chExt cx="0" cy="0"/>
        </a:xfrm>
      </p:grpSpPr>
      <p:sp>
        <p:nvSpPr>
          <p:cNvPr id="92" name="Google Shape;92;p23"/>
          <p:cNvSpPr/>
          <p:nvPr/>
        </p:nvSpPr>
        <p:spPr>
          <a:xfrm>
            <a:off x="1" y="-335"/>
            <a:ext cx="9144600" cy="5143800"/>
          </a:xfrm>
          <a:prstGeom prst="rect">
            <a:avLst/>
          </a:prstGeom>
          <a:blipFill rotWithShape="1">
            <a:blip r:embed="rId2">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400" b="0" i="0" u="none" strike="noStrike" cap="none">
              <a:solidFill>
                <a:schemeClr val="dk1"/>
              </a:solidFill>
              <a:latin typeface="Calibri"/>
              <a:ea typeface="Calibri"/>
              <a:cs typeface="Calibri"/>
              <a:sym typeface="Calibri"/>
            </a:endParaRPr>
          </a:p>
        </p:txBody>
      </p:sp>
      <p:pic>
        <p:nvPicPr>
          <p:cNvPr id="93" name="Google Shape;93;p23" descr="A close up of a logo&#10;&#10;Description automatically generated"/>
          <p:cNvPicPr preferRelativeResize="0"/>
          <p:nvPr/>
        </p:nvPicPr>
        <p:blipFill rotWithShape="1">
          <a:blip r:embed="rId3">
            <a:alphaModFix/>
          </a:blip>
          <a:srcRect l="42816" t="18359" r="37297" b="19152"/>
          <a:stretch/>
        </p:blipFill>
        <p:spPr>
          <a:xfrm>
            <a:off x="6052536" y="514443"/>
            <a:ext cx="2095112" cy="3703320"/>
          </a:xfrm>
          <a:prstGeom prst="rect">
            <a:avLst/>
          </a:prstGeom>
          <a:noFill/>
          <a:ln>
            <a:noFill/>
          </a:ln>
        </p:spPr>
      </p:pic>
      <p:sp>
        <p:nvSpPr>
          <p:cNvPr id="94" name="Google Shape;94;p23"/>
          <p:cNvSpPr txBox="1">
            <a:spLocks noGrp="1"/>
          </p:cNvSpPr>
          <p:nvPr>
            <p:ph type="title"/>
          </p:nvPr>
        </p:nvSpPr>
        <p:spPr>
          <a:xfrm>
            <a:off x="70129" y="6703219"/>
            <a:ext cx="15008700" cy="697800"/>
          </a:xfrm>
          <a:prstGeom prst="rect">
            <a:avLst/>
          </a:prstGeom>
          <a:noFill/>
          <a:ln>
            <a:noFill/>
          </a:ln>
        </p:spPr>
        <p:txBody>
          <a:bodyPr spcFirstLastPara="1" wrap="square" lIns="0" tIns="12850" rIns="0" bIns="0" anchor="t" anchorCtr="0">
            <a:noAutofit/>
          </a:bodyPr>
          <a:lstStyle>
            <a:lvl1pPr marR="0" lvl="0" algn="l" rtl="0">
              <a:lnSpc>
                <a:spcPct val="100000"/>
              </a:lnSpc>
              <a:spcBef>
                <a:spcPts val="0"/>
              </a:spcBef>
              <a:spcAft>
                <a:spcPts val="0"/>
              </a:spcAft>
              <a:buSzPts val="2200"/>
              <a:buNone/>
              <a:defRPr sz="2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2500"/>
              <a:buNone/>
              <a:defRPr sz="11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2500"/>
              <a:buNone/>
              <a:defRPr sz="11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2500"/>
              <a:buNone/>
              <a:defRPr sz="11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2500"/>
              <a:buNone/>
              <a:defRPr sz="11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2500"/>
              <a:buNone/>
              <a:defRPr sz="11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2500"/>
              <a:buNone/>
              <a:defRPr sz="11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2500"/>
              <a:buNone/>
              <a:defRPr sz="11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2500"/>
              <a:buNone/>
              <a:defRPr sz="1100" b="0" i="0" u="none" strike="noStrike" cap="none">
                <a:solidFill>
                  <a:srgbClr val="000000"/>
                </a:solidFill>
                <a:latin typeface="Arial"/>
                <a:ea typeface="Arial"/>
                <a:cs typeface="Arial"/>
                <a:sym typeface="Arial"/>
              </a:defRPr>
            </a:lvl9pPr>
          </a:lstStyle>
          <a:p>
            <a:endParaRPr/>
          </a:p>
        </p:txBody>
      </p:sp>
      <p:sp>
        <p:nvSpPr>
          <p:cNvPr id="95" name="Google Shape;95;p23"/>
          <p:cNvSpPr txBox="1"/>
          <p:nvPr/>
        </p:nvSpPr>
        <p:spPr>
          <a:xfrm>
            <a:off x="334565" y="1676232"/>
            <a:ext cx="4372800" cy="1790700"/>
          </a:xfrm>
          <a:prstGeom prst="rect">
            <a:avLst/>
          </a:prstGeom>
          <a:noFill/>
          <a:ln>
            <a:noFill/>
          </a:ln>
        </p:spPr>
        <p:txBody>
          <a:bodyPr spcFirstLastPara="1" wrap="square" lIns="68575" tIns="34275" rIns="68575" bIns="34275" anchor="ctr" anchorCtr="0">
            <a:noAutofit/>
          </a:bodyPr>
          <a:lstStyle/>
          <a:p>
            <a:pPr marL="0" marR="0" lvl="0" indent="0" algn="l" rtl="0">
              <a:lnSpc>
                <a:spcPct val="90000"/>
              </a:lnSpc>
              <a:spcBef>
                <a:spcPts val="0"/>
              </a:spcBef>
              <a:spcAft>
                <a:spcPts val="0"/>
              </a:spcAft>
              <a:buClr>
                <a:schemeClr val="dk1"/>
              </a:buClr>
              <a:buSzPts val="4500"/>
              <a:buFont typeface="Calibri"/>
              <a:buNone/>
            </a:pPr>
            <a:r>
              <a:rPr lang="en" sz="3300" i="0" u="none" strike="noStrike" cap="none">
                <a:solidFill>
                  <a:schemeClr val="lt1"/>
                </a:solidFill>
                <a:latin typeface="Nunito ExtraBold"/>
                <a:ea typeface="Nunito ExtraBold"/>
                <a:cs typeface="Nunito ExtraBold"/>
                <a:sym typeface="Nunito ExtraBold"/>
              </a:rPr>
              <a:t>Happy Learning </a:t>
            </a:r>
            <a:r>
              <a:rPr lang="en" sz="3300">
                <a:solidFill>
                  <a:schemeClr val="lt1"/>
                </a:solidFill>
                <a:latin typeface="Nunito ExtraBold"/>
                <a:ea typeface="Nunito ExtraBold"/>
                <a:cs typeface="Nunito ExtraBold"/>
                <a:sym typeface="Nunito ExtraBold"/>
              </a:rPr>
              <a:t>!</a:t>
            </a:r>
            <a:endParaRPr sz="3300" i="0" u="none" strike="noStrike" cap="none">
              <a:solidFill>
                <a:schemeClr val="lt1"/>
              </a:solidFill>
              <a:latin typeface="Nunito ExtraBold"/>
              <a:ea typeface="Nunito ExtraBold"/>
              <a:cs typeface="Nunito ExtraBold"/>
              <a:sym typeface="Nunito ExtraBold"/>
            </a:endParaRPr>
          </a:p>
        </p:txBody>
      </p:sp>
      <p:pic>
        <p:nvPicPr>
          <p:cNvPr id="96" name="Google Shape;96;p23"/>
          <p:cNvPicPr preferRelativeResize="0"/>
          <p:nvPr/>
        </p:nvPicPr>
        <p:blipFill>
          <a:blip r:embed="rId4">
            <a:alphaModFix/>
          </a:blip>
          <a:stretch>
            <a:fillRect/>
          </a:stretch>
        </p:blipFill>
        <p:spPr>
          <a:xfrm>
            <a:off x="295874" y="683275"/>
            <a:ext cx="3757725" cy="825875"/>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2" type="obj">
  <p:cSld name="OBJECT">
    <p:spTree>
      <p:nvGrpSpPr>
        <p:cNvPr id="1" name="Shape 97"/>
        <p:cNvGrpSpPr/>
        <p:nvPr/>
      </p:nvGrpSpPr>
      <p:grpSpPr>
        <a:xfrm>
          <a:off x="0" y="0"/>
          <a:ext cx="0" cy="0"/>
          <a:chOff x="0" y="0"/>
          <a:chExt cx="0" cy="0"/>
        </a:xfrm>
      </p:grpSpPr>
      <p:sp>
        <p:nvSpPr>
          <p:cNvPr id="98" name="Google Shape;98;p24"/>
          <p:cNvSpPr txBox="1">
            <a:spLocks noGrp="1"/>
          </p:cNvSpPr>
          <p:nvPr>
            <p:ph type="ftr" idx="11"/>
          </p:nvPr>
        </p:nvSpPr>
        <p:spPr>
          <a:xfrm>
            <a:off x="1641703" y="4938710"/>
            <a:ext cx="5861100" cy="123900"/>
          </a:xfrm>
          <a:prstGeom prst="rect">
            <a:avLst/>
          </a:prstGeom>
          <a:noFill/>
          <a:ln>
            <a:noFill/>
          </a:ln>
        </p:spPr>
        <p:txBody>
          <a:bodyPr spcFirstLastPara="1" wrap="square" lIns="0" tIns="0" rIns="0" bIns="0" anchor="t" anchorCtr="0">
            <a:noAutofit/>
          </a:bodyPr>
          <a:lstStyle>
            <a:lvl1pPr lvl="0" algn="l" rtl="0">
              <a:spcBef>
                <a:spcPts val="0"/>
              </a:spcBef>
              <a:spcAft>
                <a:spcPts val="0"/>
              </a:spcAft>
              <a:buSzPts val="1400"/>
              <a:buNone/>
              <a:defRPr sz="1100" b="0" i="0">
                <a:solidFill>
                  <a:schemeClr val="dk1"/>
                </a:solidFill>
                <a:latin typeface="Arial"/>
                <a:ea typeface="Arial"/>
                <a:cs typeface="Arial"/>
                <a:sym typeface="Arial"/>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99" name="Google Shape;99;p24"/>
          <p:cNvSpPr txBox="1">
            <a:spLocks noGrp="1"/>
          </p:cNvSpPr>
          <p:nvPr>
            <p:ph type="dt" idx="10"/>
          </p:nvPr>
        </p:nvSpPr>
        <p:spPr>
          <a:xfrm>
            <a:off x="457200" y="4783455"/>
            <a:ext cx="2103000" cy="257100"/>
          </a:xfrm>
          <a:prstGeom prst="rect">
            <a:avLst/>
          </a:prstGeom>
          <a:noFill/>
          <a:ln>
            <a:noFill/>
          </a:ln>
        </p:spPr>
        <p:txBody>
          <a:bodyPr spcFirstLastPara="1" wrap="square" lIns="0" tIns="0" rIns="0" bIns="0" anchor="t" anchorCtr="0">
            <a:noAutofit/>
          </a:bodyPr>
          <a:lstStyle>
            <a:lvl1pPr lvl="0" algn="l" rtl="0">
              <a:spcBef>
                <a:spcPts val="0"/>
              </a:spcBef>
              <a:spcAft>
                <a:spcPts val="0"/>
              </a:spcAft>
              <a:buSzPts val="1400"/>
              <a:buNone/>
              <a:defRPr>
                <a:solidFill>
                  <a:srgbClr val="888888"/>
                </a:solidFill>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00" name="Google Shape;100;p24"/>
          <p:cNvSpPr txBox="1">
            <a:spLocks noGrp="1"/>
          </p:cNvSpPr>
          <p:nvPr>
            <p:ph type="sldNum" idx="12"/>
          </p:nvPr>
        </p:nvSpPr>
        <p:spPr>
          <a:xfrm>
            <a:off x="6583680" y="4783455"/>
            <a:ext cx="2103000" cy="257100"/>
          </a:xfrm>
          <a:prstGeom prst="rect">
            <a:avLst/>
          </a:prstGeom>
          <a:noFill/>
          <a:ln>
            <a:noFill/>
          </a:ln>
        </p:spPr>
        <p:txBody>
          <a:bodyPr spcFirstLastPara="1" wrap="square" lIns="0" tIns="0" rIns="0" bIns="0" anchor="t" anchorCtr="0">
            <a:noAutofit/>
          </a:bodyPr>
          <a:lstStyle>
            <a:lvl1pPr marL="0" lvl="0" indent="0" algn="r" rtl="0">
              <a:spcBef>
                <a:spcPts val="0"/>
              </a:spcBef>
              <a:buNone/>
              <a:defRPr>
                <a:solidFill>
                  <a:srgbClr val="888888"/>
                </a:solidFill>
              </a:defRPr>
            </a:lvl1pPr>
            <a:lvl2pPr marL="0" lvl="1" indent="0" algn="r" rtl="0">
              <a:spcBef>
                <a:spcPts val="0"/>
              </a:spcBef>
              <a:buNone/>
              <a:defRPr>
                <a:solidFill>
                  <a:srgbClr val="888888"/>
                </a:solidFill>
              </a:defRPr>
            </a:lvl2pPr>
            <a:lvl3pPr marL="0" lvl="2" indent="0" algn="r" rtl="0">
              <a:spcBef>
                <a:spcPts val="0"/>
              </a:spcBef>
              <a:buNone/>
              <a:defRPr>
                <a:solidFill>
                  <a:srgbClr val="888888"/>
                </a:solidFill>
              </a:defRPr>
            </a:lvl3pPr>
            <a:lvl4pPr marL="0" lvl="3" indent="0" algn="r" rtl="0">
              <a:spcBef>
                <a:spcPts val="0"/>
              </a:spcBef>
              <a:buNone/>
              <a:defRPr>
                <a:solidFill>
                  <a:srgbClr val="888888"/>
                </a:solidFill>
              </a:defRPr>
            </a:lvl4pPr>
            <a:lvl5pPr marL="0" lvl="4" indent="0" algn="r" rtl="0">
              <a:spcBef>
                <a:spcPts val="0"/>
              </a:spcBef>
              <a:buNone/>
              <a:defRPr>
                <a:solidFill>
                  <a:srgbClr val="888888"/>
                </a:solidFill>
              </a:defRPr>
            </a:lvl5pPr>
            <a:lvl6pPr marL="0" lvl="5" indent="0" algn="r" rtl="0">
              <a:spcBef>
                <a:spcPts val="0"/>
              </a:spcBef>
              <a:buNone/>
              <a:defRPr>
                <a:solidFill>
                  <a:srgbClr val="888888"/>
                </a:solidFill>
              </a:defRPr>
            </a:lvl6pPr>
            <a:lvl7pPr marL="0" lvl="6" indent="0" algn="r" rtl="0">
              <a:spcBef>
                <a:spcPts val="0"/>
              </a:spcBef>
              <a:buNone/>
              <a:defRPr>
                <a:solidFill>
                  <a:srgbClr val="888888"/>
                </a:solidFill>
              </a:defRPr>
            </a:lvl7pPr>
            <a:lvl8pPr marL="0" lvl="7" indent="0" algn="r" rtl="0">
              <a:spcBef>
                <a:spcPts val="0"/>
              </a:spcBef>
              <a:buNone/>
              <a:defRPr>
                <a:solidFill>
                  <a:srgbClr val="888888"/>
                </a:solidFill>
              </a:defRPr>
            </a:lvl8pPr>
            <a:lvl9pPr marL="0" lvl="8" indent="0" algn="r" rtl="0">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
              <a:t>‹#›</a:t>
            </a:fld>
            <a:endParaRPr>
              <a:solidFill>
                <a:srgbClr val="434343"/>
              </a:solidFil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101"/>
        <p:cNvGrpSpPr/>
        <p:nvPr/>
      </p:nvGrpSpPr>
      <p:grpSpPr>
        <a:xfrm>
          <a:off x="0" y="0"/>
          <a:ext cx="0" cy="0"/>
          <a:chOff x="0" y="0"/>
          <a:chExt cx="0" cy="0"/>
        </a:xfrm>
      </p:grpSpPr>
      <p:sp>
        <p:nvSpPr>
          <p:cNvPr id="102" name="Google Shape;102;p25"/>
          <p:cNvSpPr txBox="1">
            <a:spLocks noGrp="1"/>
          </p:cNvSpPr>
          <p:nvPr>
            <p:ph type="title"/>
          </p:nvPr>
        </p:nvSpPr>
        <p:spPr>
          <a:xfrm>
            <a:off x="2493454" y="736816"/>
            <a:ext cx="4157100" cy="225300"/>
          </a:xfrm>
          <a:prstGeom prst="rect">
            <a:avLst/>
          </a:prstGeom>
          <a:noFill/>
          <a:ln>
            <a:noFill/>
          </a:ln>
        </p:spPr>
        <p:txBody>
          <a:bodyPr spcFirstLastPara="1" wrap="square" lIns="0" tIns="0" rIns="0" bIns="0" anchor="t" anchorCtr="0">
            <a:noAutofit/>
          </a:bodyPr>
          <a:lstStyle>
            <a:lvl1pPr lvl="0" algn="l" rtl="0">
              <a:spcBef>
                <a:spcPts val="0"/>
              </a:spcBef>
              <a:spcAft>
                <a:spcPts val="0"/>
              </a:spcAft>
              <a:buSzPts val="2200"/>
              <a:buNone/>
              <a:defRPr sz="1400" b="1" i="0">
                <a:solidFill>
                  <a:schemeClr val="dk1"/>
                </a:solidFill>
                <a:latin typeface="Arial"/>
                <a:ea typeface="Arial"/>
                <a:cs typeface="Arial"/>
                <a:sym typeface="Arial"/>
              </a:defRPr>
            </a:lvl1pPr>
            <a:lvl2pPr lvl="1" rtl="0">
              <a:spcBef>
                <a:spcPts val="0"/>
              </a:spcBef>
              <a:spcAft>
                <a:spcPts val="0"/>
              </a:spcAft>
              <a:buSzPts val="2500"/>
              <a:buNone/>
              <a:defRPr/>
            </a:lvl2pPr>
            <a:lvl3pPr lvl="2" rtl="0">
              <a:spcBef>
                <a:spcPts val="0"/>
              </a:spcBef>
              <a:spcAft>
                <a:spcPts val="0"/>
              </a:spcAft>
              <a:buSzPts val="2500"/>
              <a:buNone/>
              <a:defRPr/>
            </a:lvl3pPr>
            <a:lvl4pPr lvl="3" rtl="0">
              <a:spcBef>
                <a:spcPts val="0"/>
              </a:spcBef>
              <a:spcAft>
                <a:spcPts val="0"/>
              </a:spcAft>
              <a:buSzPts val="2500"/>
              <a:buNone/>
              <a:defRPr/>
            </a:lvl4pPr>
            <a:lvl5pPr lvl="4" rtl="0">
              <a:spcBef>
                <a:spcPts val="0"/>
              </a:spcBef>
              <a:spcAft>
                <a:spcPts val="0"/>
              </a:spcAft>
              <a:buSzPts val="2500"/>
              <a:buNone/>
              <a:defRPr/>
            </a:lvl5pPr>
            <a:lvl6pPr lvl="5" rtl="0">
              <a:spcBef>
                <a:spcPts val="0"/>
              </a:spcBef>
              <a:spcAft>
                <a:spcPts val="0"/>
              </a:spcAft>
              <a:buSzPts val="2500"/>
              <a:buNone/>
              <a:defRPr/>
            </a:lvl6pPr>
            <a:lvl7pPr lvl="6" rtl="0">
              <a:spcBef>
                <a:spcPts val="0"/>
              </a:spcBef>
              <a:spcAft>
                <a:spcPts val="0"/>
              </a:spcAft>
              <a:buSzPts val="2500"/>
              <a:buNone/>
              <a:defRPr/>
            </a:lvl7pPr>
            <a:lvl8pPr lvl="7" rtl="0">
              <a:spcBef>
                <a:spcPts val="0"/>
              </a:spcBef>
              <a:spcAft>
                <a:spcPts val="0"/>
              </a:spcAft>
              <a:buSzPts val="2500"/>
              <a:buNone/>
              <a:defRPr/>
            </a:lvl8pPr>
            <a:lvl9pPr lvl="8" rtl="0">
              <a:spcBef>
                <a:spcPts val="0"/>
              </a:spcBef>
              <a:spcAft>
                <a:spcPts val="0"/>
              </a:spcAft>
              <a:buSzPts val="2500"/>
              <a:buNone/>
              <a:defRPr/>
            </a:lvl9pPr>
          </a:lstStyle>
          <a:p>
            <a:endParaRPr/>
          </a:p>
        </p:txBody>
      </p:sp>
      <p:sp>
        <p:nvSpPr>
          <p:cNvPr id="103" name="Google Shape;103;p25"/>
          <p:cNvSpPr txBox="1">
            <a:spLocks noGrp="1"/>
          </p:cNvSpPr>
          <p:nvPr>
            <p:ph type="body" idx="1"/>
          </p:nvPr>
        </p:nvSpPr>
        <p:spPr>
          <a:xfrm>
            <a:off x="1373695" y="1067371"/>
            <a:ext cx="6396600" cy="2951700"/>
          </a:xfrm>
          <a:prstGeom prst="rect">
            <a:avLst/>
          </a:prstGeom>
          <a:noFill/>
          <a:ln>
            <a:noFill/>
          </a:ln>
        </p:spPr>
        <p:txBody>
          <a:bodyPr spcFirstLastPara="1" wrap="square" lIns="0" tIns="0" rIns="0" bIns="0" anchor="t" anchorCtr="0">
            <a:noAutofit/>
          </a:bodyPr>
          <a:lstStyle>
            <a:lvl1pPr marL="457200" lvl="0" indent="-228600" algn="l" rtl="0">
              <a:spcBef>
                <a:spcPts val="0"/>
              </a:spcBef>
              <a:spcAft>
                <a:spcPts val="0"/>
              </a:spcAft>
              <a:buSzPts val="1500"/>
              <a:buNone/>
              <a:defRPr b="0" i="0">
                <a:solidFill>
                  <a:schemeClr val="dk1"/>
                </a:solidFill>
              </a:defRPr>
            </a:lvl1pPr>
            <a:lvl2pPr marL="914400" lvl="1" indent="-228600" algn="l" rtl="0">
              <a:spcBef>
                <a:spcPts val="1600"/>
              </a:spcBef>
              <a:spcAft>
                <a:spcPts val="0"/>
              </a:spcAft>
              <a:buSzPts val="1300"/>
              <a:buNone/>
              <a:defRPr/>
            </a:lvl2pPr>
            <a:lvl3pPr marL="1371600" lvl="2" indent="-228600" algn="l" rtl="0">
              <a:spcBef>
                <a:spcPts val="1600"/>
              </a:spcBef>
              <a:spcAft>
                <a:spcPts val="0"/>
              </a:spcAft>
              <a:buSzPts val="1200"/>
              <a:buNone/>
              <a:defRPr/>
            </a:lvl3pPr>
            <a:lvl4pPr marL="1828800" lvl="3" indent="-228600" algn="l" rtl="0">
              <a:spcBef>
                <a:spcPts val="1600"/>
              </a:spcBef>
              <a:spcAft>
                <a:spcPts val="0"/>
              </a:spcAft>
              <a:buSzPts val="1100"/>
              <a:buNone/>
              <a:defRPr/>
            </a:lvl4pPr>
            <a:lvl5pPr marL="2286000" lvl="4" indent="-228600" algn="l" rtl="0">
              <a:spcBef>
                <a:spcPts val="1600"/>
              </a:spcBef>
              <a:spcAft>
                <a:spcPts val="0"/>
              </a:spcAft>
              <a:buSzPts val="1000"/>
              <a:buNone/>
              <a:defRPr/>
            </a:lvl5pPr>
            <a:lvl6pPr marL="2743200" lvl="5" indent="-228600" algn="l" rtl="0">
              <a:spcBef>
                <a:spcPts val="1600"/>
              </a:spcBef>
              <a:spcAft>
                <a:spcPts val="0"/>
              </a:spcAft>
              <a:buSzPts val="900"/>
              <a:buNone/>
              <a:defRPr/>
            </a:lvl6pPr>
            <a:lvl7pPr marL="3200400" lvl="6" indent="-228600" algn="l" rtl="0">
              <a:spcBef>
                <a:spcPts val="1600"/>
              </a:spcBef>
              <a:spcAft>
                <a:spcPts val="0"/>
              </a:spcAft>
              <a:buSzPts val="800"/>
              <a:buNone/>
              <a:defRPr/>
            </a:lvl7pPr>
            <a:lvl8pPr marL="3657600" lvl="7" indent="-228600" algn="l" rtl="0">
              <a:spcBef>
                <a:spcPts val="1600"/>
              </a:spcBef>
              <a:spcAft>
                <a:spcPts val="0"/>
              </a:spcAft>
              <a:buSzPts val="700"/>
              <a:buNone/>
              <a:defRPr/>
            </a:lvl8pPr>
            <a:lvl9pPr marL="4114800" lvl="8" indent="-228600" algn="l" rtl="0">
              <a:spcBef>
                <a:spcPts val="1600"/>
              </a:spcBef>
              <a:spcAft>
                <a:spcPts val="1600"/>
              </a:spcAft>
              <a:buSzPts val="600"/>
              <a:buNone/>
              <a:defRPr/>
            </a:lvl9pPr>
          </a:lstStyle>
          <a:p>
            <a:endParaRPr/>
          </a:p>
        </p:txBody>
      </p:sp>
      <p:sp>
        <p:nvSpPr>
          <p:cNvPr id="104" name="Google Shape;104;p25"/>
          <p:cNvSpPr txBox="1">
            <a:spLocks noGrp="1"/>
          </p:cNvSpPr>
          <p:nvPr>
            <p:ph type="ftr" idx="11"/>
          </p:nvPr>
        </p:nvSpPr>
        <p:spPr>
          <a:xfrm>
            <a:off x="701192" y="4884269"/>
            <a:ext cx="6987600" cy="202800"/>
          </a:xfrm>
          <a:prstGeom prst="rect">
            <a:avLst/>
          </a:prstGeom>
          <a:noFill/>
          <a:ln>
            <a:noFill/>
          </a:ln>
        </p:spPr>
        <p:txBody>
          <a:bodyPr spcFirstLastPara="1" wrap="square" lIns="0" tIns="0" rIns="0" bIns="0" anchor="t" anchorCtr="0">
            <a:noAutofit/>
          </a:bodyPr>
          <a:lstStyle>
            <a:lvl1pPr lvl="0" algn="l" rtl="0">
              <a:spcBef>
                <a:spcPts val="0"/>
              </a:spcBef>
              <a:spcAft>
                <a:spcPts val="0"/>
              </a:spcAft>
              <a:buSzPts val="1400"/>
              <a:buNone/>
              <a:defRPr sz="1200" b="0" i="0">
                <a:solidFill>
                  <a:srgbClr val="7E7E7E"/>
                </a:solidFill>
                <a:latin typeface="Tahoma"/>
                <a:ea typeface="Tahoma"/>
                <a:cs typeface="Tahoma"/>
                <a:sym typeface="Tahoma"/>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05" name="Google Shape;105;p25"/>
          <p:cNvSpPr txBox="1">
            <a:spLocks noGrp="1"/>
          </p:cNvSpPr>
          <p:nvPr>
            <p:ph type="dt" idx="10"/>
          </p:nvPr>
        </p:nvSpPr>
        <p:spPr>
          <a:xfrm>
            <a:off x="457200" y="4783455"/>
            <a:ext cx="2103000" cy="257100"/>
          </a:xfrm>
          <a:prstGeom prst="rect">
            <a:avLst/>
          </a:prstGeom>
          <a:noFill/>
          <a:ln>
            <a:noFill/>
          </a:ln>
        </p:spPr>
        <p:txBody>
          <a:bodyPr spcFirstLastPara="1" wrap="square" lIns="0" tIns="0" rIns="0" bIns="0" anchor="t" anchorCtr="0">
            <a:noAutofit/>
          </a:bodyPr>
          <a:lstStyle>
            <a:lvl1pPr lvl="0" algn="l" rtl="0">
              <a:spcBef>
                <a:spcPts val="0"/>
              </a:spcBef>
              <a:spcAft>
                <a:spcPts val="0"/>
              </a:spcAft>
              <a:buSzPts val="1400"/>
              <a:buNone/>
              <a:defRPr>
                <a:solidFill>
                  <a:srgbClr val="888888"/>
                </a:solidFill>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06" name="Google Shape;106;p25"/>
          <p:cNvSpPr txBox="1">
            <a:spLocks noGrp="1"/>
          </p:cNvSpPr>
          <p:nvPr>
            <p:ph type="sldNum" idx="12"/>
          </p:nvPr>
        </p:nvSpPr>
        <p:spPr>
          <a:xfrm>
            <a:off x="6583680" y="4783455"/>
            <a:ext cx="2103000" cy="257100"/>
          </a:xfrm>
          <a:prstGeom prst="rect">
            <a:avLst/>
          </a:prstGeom>
          <a:noFill/>
          <a:ln>
            <a:noFill/>
          </a:ln>
        </p:spPr>
        <p:txBody>
          <a:bodyPr spcFirstLastPara="1" wrap="square" lIns="0" tIns="0" rIns="0" bIns="0" anchor="t" anchorCtr="0">
            <a:noAutofit/>
          </a:bodyPr>
          <a:lstStyle>
            <a:lvl1pPr marL="0" lvl="0" indent="0" algn="r" rtl="0">
              <a:spcBef>
                <a:spcPts val="0"/>
              </a:spcBef>
              <a:buNone/>
              <a:defRPr>
                <a:solidFill>
                  <a:srgbClr val="888888"/>
                </a:solidFill>
              </a:defRPr>
            </a:lvl1pPr>
            <a:lvl2pPr marL="0" lvl="1" indent="0" algn="r" rtl="0">
              <a:spcBef>
                <a:spcPts val="0"/>
              </a:spcBef>
              <a:buNone/>
              <a:defRPr>
                <a:solidFill>
                  <a:srgbClr val="888888"/>
                </a:solidFill>
              </a:defRPr>
            </a:lvl2pPr>
            <a:lvl3pPr marL="0" lvl="2" indent="0" algn="r" rtl="0">
              <a:spcBef>
                <a:spcPts val="0"/>
              </a:spcBef>
              <a:buNone/>
              <a:defRPr>
                <a:solidFill>
                  <a:srgbClr val="888888"/>
                </a:solidFill>
              </a:defRPr>
            </a:lvl3pPr>
            <a:lvl4pPr marL="0" lvl="3" indent="0" algn="r" rtl="0">
              <a:spcBef>
                <a:spcPts val="0"/>
              </a:spcBef>
              <a:buNone/>
              <a:defRPr>
                <a:solidFill>
                  <a:srgbClr val="888888"/>
                </a:solidFill>
              </a:defRPr>
            </a:lvl4pPr>
            <a:lvl5pPr marL="0" lvl="4" indent="0" algn="r" rtl="0">
              <a:spcBef>
                <a:spcPts val="0"/>
              </a:spcBef>
              <a:buNone/>
              <a:defRPr>
                <a:solidFill>
                  <a:srgbClr val="888888"/>
                </a:solidFill>
              </a:defRPr>
            </a:lvl5pPr>
            <a:lvl6pPr marL="0" lvl="5" indent="0" algn="r" rtl="0">
              <a:spcBef>
                <a:spcPts val="0"/>
              </a:spcBef>
              <a:buNone/>
              <a:defRPr>
                <a:solidFill>
                  <a:srgbClr val="888888"/>
                </a:solidFill>
              </a:defRPr>
            </a:lvl6pPr>
            <a:lvl7pPr marL="0" lvl="6" indent="0" algn="r" rtl="0">
              <a:spcBef>
                <a:spcPts val="0"/>
              </a:spcBef>
              <a:buNone/>
              <a:defRPr>
                <a:solidFill>
                  <a:srgbClr val="888888"/>
                </a:solidFill>
              </a:defRPr>
            </a:lvl7pPr>
            <a:lvl8pPr marL="0" lvl="7" indent="0" algn="r" rtl="0">
              <a:spcBef>
                <a:spcPts val="0"/>
              </a:spcBef>
              <a:buNone/>
              <a:defRPr>
                <a:solidFill>
                  <a:srgbClr val="888888"/>
                </a:solidFill>
              </a:defRPr>
            </a:lvl8pPr>
            <a:lvl9pPr marL="0" lvl="8" indent="0" algn="r" rtl="0">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
              <a:t>‹#›</a:t>
            </a:fld>
            <a:endParaRPr>
              <a:solidFill>
                <a:srgbClr val="434343"/>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61"/>
        <p:cNvGrpSpPr/>
        <p:nvPr/>
      </p:nvGrpSpPr>
      <p:grpSpPr>
        <a:xfrm>
          <a:off x="0" y="0"/>
          <a:ext cx="0" cy="0"/>
          <a:chOff x="0" y="0"/>
          <a:chExt cx="0" cy="0"/>
        </a:xfrm>
      </p:grpSpPr>
      <p:sp>
        <p:nvSpPr>
          <p:cNvPr id="62" name="Google Shape;62;p15"/>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3D85C6"/>
              </a:buClr>
              <a:buSzPts val="3600"/>
              <a:buNone/>
              <a:defRPr sz="3600">
                <a:solidFill>
                  <a:srgbClr val="3D85C6"/>
                </a:solidFill>
              </a:defRPr>
            </a:lvl1pPr>
            <a:lvl2pPr lvl="1" rtl="0">
              <a:spcBef>
                <a:spcPts val="0"/>
              </a:spcBef>
              <a:spcAft>
                <a:spcPts val="0"/>
              </a:spcAft>
              <a:buClr>
                <a:srgbClr val="3D85C6"/>
              </a:buClr>
              <a:buSzPts val="3600"/>
              <a:buNone/>
              <a:defRPr sz="3600">
                <a:solidFill>
                  <a:srgbClr val="3D85C6"/>
                </a:solidFill>
              </a:defRPr>
            </a:lvl2pPr>
            <a:lvl3pPr lvl="2" rtl="0">
              <a:spcBef>
                <a:spcPts val="0"/>
              </a:spcBef>
              <a:spcAft>
                <a:spcPts val="0"/>
              </a:spcAft>
              <a:buClr>
                <a:srgbClr val="3D85C6"/>
              </a:buClr>
              <a:buSzPts val="3600"/>
              <a:buNone/>
              <a:defRPr sz="3600">
                <a:solidFill>
                  <a:srgbClr val="3D85C6"/>
                </a:solidFill>
              </a:defRPr>
            </a:lvl3pPr>
            <a:lvl4pPr lvl="3" rtl="0">
              <a:spcBef>
                <a:spcPts val="0"/>
              </a:spcBef>
              <a:spcAft>
                <a:spcPts val="0"/>
              </a:spcAft>
              <a:buClr>
                <a:srgbClr val="3D85C6"/>
              </a:buClr>
              <a:buSzPts val="3600"/>
              <a:buNone/>
              <a:defRPr sz="3600">
                <a:solidFill>
                  <a:srgbClr val="3D85C6"/>
                </a:solidFill>
              </a:defRPr>
            </a:lvl4pPr>
            <a:lvl5pPr lvl="4" rtl="0">
              <a:spcBef>
                <a:spcPts val="0"/>
              </a:spcBef>
              <a:spcAft>
                <a:spcPts val="0"/>
              </a:spcAft>
              <a:buClr>
                <a:srgbClr val="3D85C6"/>
              </a:buClr>
              <a:buSzPts val="3600"/>
              <a:buNone/>
              <a:defRPr sz="3600">
                <a:solidFill>
                  <a:srgbClr val="3D85C6"/>
                </a:solidFill>
              </a:defRPr>
            </a:lvl5pPr>
            <a:lvl6pPr lvl="5" rtl="0">
              <a:spcBef>
                <a:spcPts val="0"/>
              </a:spcBef>
              <a:spcAft>
                <a:spcPts val="0"/>
              </a:spcAft>
              <a:buClr>
                <a:srgbClr val="3D85C6"/>
              </a:buClr>
              <a:buSzPts val="3600"/>
              <a:buNone/>
              <a:defRPr sz="3600">
                <a:solidFill>
                  <a:srgbClr val="3D85C6"/>
                </a:solidFill>
              </a:defRPr>
            </a:lvl6pPr>
            <a:lvl7pPr lvl="6" rtl="0">
              <a:spcBef>
                <a:spcPts val="0"/>
              </a:spcBef>
              <a:spcAft>
                <a:spcPts val="0"/>
              </a:spcAft>
              <a:buClr>
                <a:srgbClr val="3D85C6"/>
              </a:buClr>
              <a:buSzPts val="3600"/>
              <a:buNone/>
              <a:defRPr sz="3600">
                <a:solidFill>
                  <a:srgbClr val="3D85C6"/>
                </a:solidFill>
              </a:defRPr>
            </a:lvl7pPr>
            <a:lvl8pPr lvl="7" rtl="0">
              <a:spcBef>
                <a:spcPts val="0"/>
              </a:spcBef>
              <a:spcAft>
                <a:spcPts val="0"/>
              </a:spcAft>
              <a:buClr>
                <a:srgbClr val="3D85C6"/>
              </a:buClr>
              <a:buSzPts val="3600"/>
              <a:buNone/>
              <a:defRPr sz="3600">
                <a:solidFill>
                  <a:srgbClr val="3D85C6"/>
                </a:solidFill>
              </a:defRPr>
            </a:lvl8pPr>
            <a:lvl9pPr lvl="8" rtl="0">
              <a:spcBef>
                <a:spcPts val="0"/>
              </a:spcBef>
              <a:spcAft>
                <a:spcPts val="0"/>
              </a:spcAft>
              <a:buClr>
                <a:srgbClr val="3D85C6"/>
              </a:buClr>
              <a:buSzPts val="3600"/>
              <a:buNone/>
              <a:defRPr sz="3600">
                <a:solidFill>
                  <a:srgbClr val="3D85C6"/>
                </a:solidFill>
              </a:defRPr>
            </a:lvl9pPr>
          </a:lstStyle>
          <a:p>
            <a:endParaRPr/>
          </a:p>
        </p:txBody>
      </p:sp>
      <p:sp>
        <p:nvSpPr>
          <p:cNvPr id="63" name="Google Shape;63;p15"/>
          <p:cNvSpPr txBox="1">
            <a:spLocks noGrp="1"/>
          </p:cNvSpPr>
          <p:nvPr>
            <p:ph type="sldNum" idx="12"/>
          </p:nvPr>
        </p:nvSpPr>
        <p:spPr>
          <a:xfrm>
            <a:off x="8832299" y="4946907"/>
            <a:ext cx="365400" cy="217200"/>
          </a:xfrm>
          <a:prstGeom prst="rect">
            <a:avLst/>
          </a:prstGeom>
        </p:spPr>
        <p:txBody>
          <a:bodyPr spcFirstLastPara="1" wrap="square" lIns="91425" tIns="91425" rIns="91425" bIns="91425" anchor="ctr" anchorCtr="0">
            <a:noAutofit/>
          </a:bodyPr>
          <a:lstStyle>
            <a:lvl1pPr lvl="0" rtl="0">
              <a:buNone/>
              <a:defRPr sz="800" b="1">
                <a:solidFill>
                  <a:srgbClr val="434343"/>
                </a:solidFill>
                <a:latin typeface="Nunito"/>
                <a:ea typeface="Nunito"/>
                <a:cs typeface="Nunito"/>
                <a:sym typeface="Nunito"/>
              </a:defRPr>
            </a:lvl1pPr>
            <a:lvl2pPr lvl="1" rtl="0">
              <a:buNone/>
              <a:defRPr sz="800" b="1">
                <a:solidFill>
                  <a:srgbClr val="434343"/>
                </a:solidFill>
                <a:latin typeface="Nunito"/>
                <a:ea typeface="Nunito"/>
                <a:cs typeface="Nunito"/>
                <a:sym typeface="Nunito"/>
              </a:defRPr>
            </a:lvl2pPr>
            <a:lvl3pPr lvl="2" rtl="0">
              <a:buNone/>
              <a:defRPr sz="800" b="1">
                <a:solidFill>
                  <a:srgbClr val="434343"/>
                </a:solidFill>
                <a:latin typeface="Nunito"/>
                <a:ea typeface="Nunito"/>
                <a:cs typeface="Nunito"/>
                <a:sym typeface="Nunito"/>
              </a:defRPr>
            </a:lvl3pPr>
            <a:lvl4pPr lvl="3" rtl="0">
              <a:buNone/>
              <a:defRPr sz="800" b="1">
                <a:solidFill>
                  <a:srgbClr val="434343"/>
                </a:solidFill>
                <a:latin typeface="Nunito"/>
                <a:ea typeface="Nunito"/>
                <a:cs typeface="Nunito"/>
                <a:sym typeface="Nunito"/>
              </a:defRPr>
            </a:lvl4pPr>
            <a:lvl5pPr lvl="4" rtl="0">
              <a:buNone/>
              <a:defRPr sz="800" b="1">
                <a:solidFill>
                  <a:srgbClr val="434343"/>
                </a:solidFill>
                <a:latin typeface="Nunito"/>
                <a:ea typeface="Nunito"/>
                <a:cs typeface="Nunito"/>
                <a:sym typeface="Nunito"/>
              </a:defRPr>
            </a:lvl5pPr>
            <a:lvl6pPr lvl="5" rtl="0">
              <a:buNone/>
              <a:defRPr sz="800" b="1">
                <a:solidFill>
                  <a:srgbClr val="434343"/>
                </a:solidFill>
                <a:latin typeface="Nunito"/>
                <a:ea typeface="Nunito"/>
                <a:cs typeface="Nunito"/>
                <a:sym typeface="Nunito"/>
              </a:defRPr>
            </a:lvl6pPr>
            <a:lvl7pPr lvl="6" rtl="0">
              <a:buNone/>
              <a:defRPr sz="800" b="1">
                <a:solidFill>
                  <a:srgbClr val="434343"/>
                </a:solidFill>
                <a:latin typeface="Nunito"/>
                <a:ea typeface="Nunito"/>
                <a:cs typeface="Nunito"/>
                <a:sym typeface="Nunito"/>
              </a:defRPr>
            </a:lvl7pPr>
            <a:lvl8pPr lvl="7" rtl="0">
              <a:buNone/>
              <a:defRPr sz="800" b="1">
                <a:solidFill>
                  <a:srgbClr val="434343"/>
                </a:solidFill>
                <a:latin typeface="Nunito"/>
                <a:ea typeface="Nunito"/>
                <a:cs typeface="Nunito"/>
                <a:sym typeface="Nunito"/>
              </a:defRPr>
            </a:lvl8pPr>
            <a:lvl9pPr lvl="8" rtl="0">
              <a:buNone/>
              <a:defRPr sz="800" b="1">
                <a:solidFill>
                  <a:srgbClr val="434343"/>
                </a:solidFill>
                <a:latin typeface="Nunito"/>
                <a:ea typeface="Nunito"/>
                <a:cs typeface="Nunito"/>
                <a:sym typeface="Nunito"/>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4"/>
        <p:cNvGrpSpPr/>
        <p:nvPr/>
      </p:nvGrpSpPr>
      <p:grpSpPr>
        <a:xfrm>
          <a:off x="0" y="0"/>
          <a:ext cx="0" cy="0"/>
          <a:chOff x="0" y="0"/>
          <a:chExt cx="0" cy="0"/>
        </a:xfrm>
      </p:grpSpPr>
      <p:sp>
        <p:nvSpPr>
          <p:cNvPr id="65" name="Google Shape;65;p16"/>
          <p:cNvSpPr txBox="1">
            <a:spLocks noGrp="1"/>
          </p:cNvSpPr>
          <p:nvPr>
            <p:ph type="title"/>
          </p:nvPr>
        </p:nvSpPr>
        <p:spPr>
          <a:xfrm>
            <a:off x="202550" y="289279"/>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200"/>
              <a:buNone/>
              <a:defRPr/>
            </a:lvl1pPr>
            <a:lvl2pPr lvl="1" rtl="0">
              <a:spcBef>
                <a:spcPts val="0"/>
              </a:spcBef>
              <a:spcAft>
                <a:spcPts val="0"/>
              </a:spcAft>
              <a:buSzPts val="2500"/>
              <a:buNone/>
              <a:defRPr/>
            </a:lvl2pPr>
            <a:lvl3pPr lvl="2" rtl="0">
              <a:spcBef>
                <a:spcPts val="0"/>
              </a:spcBef>
              <a:spcAft>
                <a:spcPts val="0"/>
              </a:spcAft>
              <a:buSzPts val="2500"/>
              <a:buNone/>
              <a:defRPr/>
            </a:lvl3pPr>
            <a:lvl4pPr lvl="3" rtl="0">
              <a:spcBef>
                <a:spcPts val="0"/>
              </a:spcBef>
              <a:spcAft>
                <a:spcPts val="0"/>
              </a:spcAft>
              <a:buSzPts val="2500"/>
              <a:buNone/>
              <a:defRPr/>
            </a:lvl4pPr>
            <a:lvl5pPr lvl="4" rtl="0">
              <a:spcBef>
                <a:spcPts val="0"/>
              </a:spcBef>
              <a:spcAft>
                <a:spcPts val="0"/>
              </a:spcAft>
              <a:buSzPts val="2500"/>
              <a:buNone/>
              <a:defRPr/>
            </a:lvl5pPr>
            <a:lvl6pPr lvl="5" rtl="0">
              <a:spcBef>
                <a:spcPts val="0"/>
              </a:spcBef>
              <a:spcAft>
                <a:spcPts val="0"/>
              </a:spcAft>
              <a:buSzPts val="2500"/>
              <a:buNone/>
              <a:defRPr/>
            </a:lvl6pPr>
            <a:lvl7pPr lvl="6" rtl="0">
              <a:spcBef>
                <a:spcPts val="0"/>
              </a:spcBef>
              <a:spcAft>
                <a:spcPts val="0"/>
              </a:spcAft>
              <a:buSzPts val="2500"/>
              <a:buNone/>
              <a:defRPr/>
            </a:lvl7pPr>
            <a:lvl8pPr lvl="7" rtl="0">
              <a:spcBef>
                <a:spcPts val="0"/>
              </a:spcBef>
              <a:spcAft>
                <a:spcPts val="0"/>
              </a:spcAft>
              <a:buSzPts val="2500"/>
              <a:buNone/>
              <a:defRPr/>
            </a:lvl8pPr>
            <a:lvl9pPr lvl="8" rtl="0">
              <a:spcBef>
                <a:spcPts val="0"/>
              </a:spcBef>
              <a:spcAft>
                <a:spcPts val="0"/>
              </a:spcAft>
              <a:buSzPts val="2500"/>
              <a:buNone/>
              <a:defRPr/>
            </a:lvl9pPr>
          </a:lstStyle>
          <a:p>
            <a:endParaRPr/>
          </a:p>
        </p:txBody>
      </p:sp>
      <p:sp>
        <p:nvSpPr>
          <p:cNvPr id="66" name="Google Shape;66;p16"/>
          <p:cNvSpPr txBox="1">
            <a:spLocks noGrp="1"/>
          </p:cNvSpPr>
          <p:nvPr>
            <p:ph type="body" idx="1"/>
          </p:nvPr>
        </p:nvSpPr>
        <p:spPr>
          <a:xfrm>
            <a:off x="202550" y="861975"/>
            <a:ext cx="8629800" cy="3706800"/>
          </a:xfrm>
          <a:prstGeom prst="rect">
            <a:avLst/>
          </a:prstGeom>
        </p:spPr>
        <p:txBody>
          <a:bodyPr spcFirstLastPara="1" wrap="square" lIns="91425" tIns="91425" rIns="91425" bIns="91425" anchor="t" anchorCtr="0">
            <a:noAutofit/>
          </a:bodyPr>
          <a:lstStyle>
            <a:lvl1pPr marL="457200" lvl="0" indent="-323850" rtl="0">
              <a:spcBef>
                <a:spcPts val="0"/>
              </a:spcBef>
              <a:spcAft>
                <a:spcPts val="0"/>
              </a:spcAft>
              <a:buSzPts val="1500"/>
              <a:buFont typeface="Nunito"/>
              <a:buChar char="●"/>
              <a:defRPr>
                <a:latin typeface="Nunito"/>
                <a:ea typeface="Nunito"/>
                <a:cs typeface="Nunito"/>
                <a:sym typeface="Nunito"/>
              </a:defRPr>
            </a:lvl1pPr>
            <a:lvl2pPr marL="914400" lvl="1" indent="-311150" rtl="0">
              <a:spcBef>
                <a:spcPts val="1600"/>
              </a:spcBef>
              <a:spcAft>
                <a:spcPts val="0"/>
              </a:spcAft>
              <a:buSzPts val="1300"/>
              <a:buFont typeface="Nunito"/>
              <a:buChar char="○"/>
              <a:defRPr>
                <a:latin typeface="Nunito"/>
                <a:ea typeface="Nunito"/>
                <a:cs typeface="Nunito"/>
                <a:sym typeface="Nunito"/>
              </a:defRPr>
            </a:lvl2pPr>
            <a:lvl3pPr marL="1371600" lvl="2" indent="-304800" rtl="0">
              <a:spcBef>
                <a:spcPts val="1600"/>
              </a:spcBef>
              <a:spcAft>
                <a:spcPts val="0"/>
              </a:spcAft>
              <a:buSzPts val="1200"/>
              <a:buFont typeface="Nunito"/>
              <a:buChar char="■"/>
              <a:defRPr>
                <a:latin typeface="Nunito"/>
                <a:ea typeface="Nunito"/>
                <a:cs typeface="Nunito"/>
                <a:sym typeface="Nunito"/>
              </a:defRPr>
            </a:lvl3pPr>
            <a:lvl4pPr marL="1828800" lvl="3" indent="-298450" rtl="0">
              <a:spcBef>
                <a:spcPts val="1600"/>
              </a:spcBef>
              <a:spcAft>
                <a:spcPts val="0"/>
              </a:spcAft>
              <a:buSzPts val="1100"/>
              <a:buFont typeface="Nunito"/>
              <a:buChar char="●"/>
              <a:defRPr>
                <a:latin typeface="Nunito"/>
                <a:ea typeface="Nunito"/>
                <a:cs typeface="Nunito"/>
                <a:sym typeface="Nunito"/>
              </a:defRPr>
            </a:lvl4pPr>
            <a:lvl5pPr marL="2286000" lvl="4" indent="-292100" rtl="0">
              <a:spcBef>
                <a:spcPts val="1600"/>
              </a:spcBef>
              <a:spcAft>
                <a:spcPts val="0"/>
              </a:spcAft>
              <a:buSzPts val="1000"/>
              <a:buFont typeface="Nunito"/>
              <a:buChar char="○"/>
              <a:defRPr>
                <a:latin typeface="Nunito"/>
                <a:ea typeface="Nunito"/>
                <a:cs typeface="Nunito"/>
                <a:sym typeface="Nunito"/>
              </a:defRPr>
            </a:lvl5pPr>
            <a:lvl6pPr marL="2743200" lvl="5" indent="-285750" rtl="0">
              <a:spcBef>
                <a:spcPts val="1600"/>
              </a:spcBef>
              <a:spcAft>
                <a:spcPts val="0"/>
              </a:spcAft>
              <a:buSzPts val="900"/>
              <a:buFont typeface="Nunito"/>
              <a:buChar char="■"/>
              <a:defRPr>
                <a:latin typeface="Nunito"/>
                <a:ea typeface="Nunito"/>
                <a:cs typeface="Nunito"/>
                <a:sym typeface="Nunito"/>
              </a:defRPr>
            </a:lvl6pPr>
            <a:lvl7pPr marL="3200400" lvl="6" indent="-279400" rtl="0">
              <a:spcBef>
                <a:spcPts val="1600"/>
              </a:spcBef>
              <a:spcAft>
                <a:spcPts val="0"/>
              </a:spcAft>
              <a:buSzPts val="800"/>
              <a:buFont typeface="Nunito"/>
              <a:buChar char="●"/>
              <a:defRPr>
                <a:latin typeface="Nunito"/>
                <a:ea typeface="Nunito"/>
                <a:cs typeface="Nunito"/>
                <a:sym typeface="Nunito"/>
              </a:defRPr>
            </a:lvl7pPr>
            <a:lvl8pPr marL="3657600" lvl="7" indent="-273050" rtl="0">
              <a:spcBef>
                <a:spcPts val="1600"/>
              </a:spcBef>
              <a:spcAft>
                <a:spcPts val="0"/>
              </a:spcAft>
              <a:buSzPts val="700"/>
              <a:buFont typeface="Nunito"/>
              <a:buChar char="○"/>
              <a:defRPr>
                <a:latin typeface="Nunito"/>
                <a:ea typeface="Nunito"/>
                <a:cs typeface="Nunito"/>
                <a:sym typeface="Nunito"/>
              </a:defRPr>
            </a:lvl8pPr>
            <a:lvl9pPr marL="4114800" lvl="8" indent="-266700" rtl="0">
              <a:spcBef>
                <a:spcPts val="1600"/>
              </a:spcBef>
              <a:spcAft>
                <a:spcPts val="1600"/>
              </a:spcAft>
              <a:buSzPts val="600"/>
              <a:buFont typeface="Nunito"/>
              <a:buChar char="■"/>
              <a:defRPr>
                <a:latin typeface="Nunito"/>
                <a:ea typeface="Nunito"/>
                <a:cs typeface="Nunito"/>
                <a:sym typeface="Nunito"/>
              </a:defRPr>
            </a:lvl9pPr>
          </a:lstStyle>
          <a:p>
            <a:endParaRPr/>
          </a:p>
        </p:txBody>
      </p:sp>
      <p:sp>
        <p:nvSpPr>
          <p:cNvPr id="67" name="Google Shape;67;p16"/>
          <p:cNvSpPr txBox="1">
            <a:spLocks noGrp="1"/>
          </p:cNvSpPr>
          <p:nvPr>
            <p:ph type="sldNum" idx="12"/>
          </p:nvPr>
        </p:nvSpPr>
        <p:spPr>
          <a:xfrm>
            <a:off x="8832299" y="4946907"/>
            <a:ext cx="365400" cy="217200"/>
          </a:xfrm>
          <a:prstGeom prst="rect">
            <a:avLst/>
          </a:prstGeom>
        </p:spPr>
        <p:txBody>
          <a:bodyPr spcFirstLastPara="1" wrap="square" lIns="91425" tIns="91425" rIns="91425" bIns="91425" anchor="ctr" anchorCtr="0">
            <a:noAutofit/>
          </a:bodyPr>
          <a:lstStyle>
            <a:lvl1pPr lvl="0" rtl="0">
              <a:buNone/>
              <a:defRPr sz="800" b="1">
                <a:solidFill>
                  <a:srgbClr val="434343"/>
                </a:solidFill>
                <a:latin typeface="Nunito"/>
                <a:ea typeface="Nunito"/>
                <a:cs typeface="Nunito"/>
                <a:sym typeface="Nunito"/>
              </a:defRPr>
            </a:lvl1pPr>
            <a:lvl2pPr lvl="1" rtl="0">
              <a:buNone/>
              <a:defRPr sz="800" b="1">
                <a:solidFill>
                  <a:srgbClr val="434343"/>
                </a:solidFill>
                <a:latin typeface="Nunito"/>
                <a:ea typeface="Nunito"/>
                <a:cs typeface="Nunito"/>
                <a:sym typeface="Nunito"/>
              </a:defRPr>
            </a:lvl2pPr>
            <a:lvl3pPr lvl="2" rtl="0">
              <a:buNone/>
              <a:defRPr sz="800" b="1">
                <a:solidFill>
                  <a:srgbClr val="434343"/>
                </a:solidFill>
                <a:latin typeface="Nunito"/>
                <a:ea typeface="Nunito"/>
                <a:cs typeface="Nunito"/>
                <a:sym typeface="Nunito"/>
              </a:defRPr>
            </a:lvl3pPr>
            <a:lvl4pPr lvl="3" rtl="0">
              <a:buNone/>
              <a:defRPr sz="800" b="1">
                <a:solidFill>
                  <a:srgbClr val="434343"/>
                </a:solidFill>
                <a:latin typeface="Nunito"/>
                <a:ea typeface="Nunito"/>
                <a:cs typeface="Nunito"/>
                <a:sym typeface="Nunito"/>
              </a:defRPr>
            </a:lvl4pPr>
            <a:lvl5pPr lvl="4" rtl="0">
              <a:buNone/>
              <a:defRPr sz="800" b="1">
                <a:solidFill>
                  <a:srgbClr val="434343"/>
                </a:solidFill>
                <a:latin typeface="Nunito"/>
                <a:ea typeface="Nunito"/>
                <a:cs typeface="Nunito"/>
                <a:sym typeface="Nunito"/>
              </a:defRPr>
            </a:lvl5pPr>
            <a:lvl6pPr lvl="5" rtl="0">
              <a:buNone/>
              <a:defRPr sz="800" b="1">
                <a:solidFill>
                  <a:srgbClr val="434343"/>
                </a:solidFill>
                <a:latin typeface="Nunito"/>
                <a:ea typeface="Nunito"/>
                <a:cs typeface="Nunito"/>
                <a:sym typeface="Nunito"/>
              </a:defRPr>
            </a:lvl6pPr>
            <a:lvl7pPr lvl="6" rtl="0">
              <a:buNone/>
              <a:defRPr sz="800" b="1">
                <a:solidFill>
                  <a:srgbClr val="434343"/>
                </a:solidFill>
                <a:latin typeface="Nunito"/>
                <a:ea typeface="Nunito"/>
                <a:cs typeface="Nunito"/>
                <a:sym typeface="Nunito"/>
              </a:defRPr>
            </a:lvl7pPr>
            <a:lvl8pPr lvl="7" rtl="0">
              <a:buNone/>
              <a:defRPr sz="800" b="1">
                <a:solidFill>
                  <a:srgbClr val="434343"/>
                </a:solidFill>
                <a:latin typeface="Nunito"/>
                <a:ea typeface="Nunito"/>
                <a:cs typeface="Nunito"/>
                <a:sym typeface="Nunito"/>
              </a:defRPr>
            </a:lvl8pPr>
            <a:lvl9pPr lvl="8" rtl="0">
              <a:buNone/>
              <a:defRPr sz="800" b="1">
                <a:solidFill>
                  <a:srgbClr val="434343"/>
                </a:solidFill>
                <a:latin typeface="Nunito"/>
                <a:ea typeface="Nunito"/>
                <a:cs typeface="Nunito"/>
                <a:sym typeface="Nunito"/>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able">
  <p:cSld name="CUSTOM">
    <p:spTree>
      <p:nvGrpSpPr>
        <p:cNvPr id="1" name="Shape 68"/>
        <p:cNvGrpSpPr/>
        <p:nvPr/>
      </p:nvGrpSpPr>
      <p:grpSpPr>
        <a:xfrm>
          <a:off x="0" y="0"/>
          <a:ext cx="0" cy="0"/>
          <a:chOff x="0" y="0"/>
          <a:chExt cx="0" cy="0"/>
        </a:xfrm>
      </p:grpSpPr>
      <p:sp>
        <p:nvSpPr>
          <p:cNvPr id="69" name="Google Shape;69;p17"/>
          <p:cNvSpPr txBox="1">
            <a:spLocks noGrp="1"/>
          </p:cNvSpPr>
          <p:nvPr>
            <p:ph type="title"/>
          </p:nvPr>
        </p:nvSpPr>
        <p:spPr>
          <a:xfrm>
            <a:off x="201972" y="288368"/>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200"/>
              <a:buNone/>
              <a:defRPr/>
            </a:lvl1pPr>
            <a:lvl2pPr lvl="1" rtl="0">
              <a:spcBef>
                <a:spcPts val="0"/>
              </a:spcBef>
              <a:spcAft>
                <a:spcPts val="0"/>
              </a:spcAft>
              <a:buSzPts val="2500"/>
              <a:buNone/>
              <a:defRPr/>
            </a:lvl2pPr>
            <a:lvl3pPr lvl="2" rtl="0">
              <a:spcBef>
                <a:spcPts val="0"/>
              </a:spcBef>
              <a:spcAft>
                <a:spcPts val="0"/>
              </a:spcAft>
              <a:buSzPts val="2500"/>
              <a:buNone/>
              <a:defRPr/>
            </a:lvl3pPr>
            <a:lvl4pPr lvl="3" rtl="0">
              <a:spcBef>
                <a:spcPts val="0"/>
              </a:spcBef>
              <a:spcAft>
                <a:spcPts val="0"/>
              </a:spcAft>
              <a:buSzPts val="2500"/>
              <a:buNone/>
              <a:defRPr/>
            </a:lvl4pPr>
            <a:lvl5pPr lvl="4" rtl="0">
              <a:spcBef>
                <a:spcPts val="0"/>
              </a:spcBef>
              <a:spcAft>
                <a:spcPts val="0"/>
              </a:spcAft>
              <a:buSzPts val="2500"/>
              <a:buNone/>
              <a:defRPr/>
            </a:lvl5pPr>
            <a:lvl6pPr lvl="5" rtl="0">
              <a:spcBef>
                <a:spcPts val="0"/>
              </a:spcBef>
              <a:spcAft>
                <a:spcPts val="0"/>
              </a:spcAft>
              <a:buSzPts val="2500"/>
              <a:buNone/>
              <a:defRPr/>
            </a:lvl6pPr>
            <a:lvl7pPr lvl="6" rtl="0">
              <a:spcBef>
                <a:spcPts val="0"/>
              </a:spcBef>
              <a:spcAft>
                <a:spcPts val="0"/>
              </a:spcAft>
              <a:buSzPts val="2500"/>
              <a:buNone/>
              <a:defRPr/>
            </a:lvl7pPr>
            <a:lvl8pPr lvl="7" rtl="0">
              <a:spcBef>
                <a:spcPts val="0"/>
              </a:spcBef>
              <a:spcAft>
                <a:spcPts val="0"/>
              </a:spcAft>
              <a:buSzPts val="2500"/>
              <a:buNone/>
              <a:defRPr/>
            </a:lvl8pPr>
            <a:lvl9pPr lvl="8" rtl="0">
              <a:spcBef>
                <a:spcPts val="0"/>
              </a:spcBef>
              <a:spcAft>
                <a:spcPts val="0"/>
              </a:spcAft>
              <a:buSzPts val="2500"/>
              <a:buNone/>
              <a:defRPr/>
            </a:lvl9pPr>
          </a:lstStyle>
          <a:p>
            <a:endParaRPr/>
          </a:p>
        </p:txBody>
      </p:sp>
      <p:graphicFrame>
        <p:nvGraphicFramePr>
          <p:cNvPr id="70" name="Google Shape;70;p17"/>
          <p:cNvGraphicFramePr/>
          <p:nvPr/>
        </p:nvGraphicFramePr>
        <p:xfrm>
          <a:off x="201942" y="833662"/>
          <a:ext cx="8655225" cy="3435475"/>
        </p:xfrm>
        <a:graphic>
          <a:graphicData uri="http://schemas.openxmlformats.org/drawingml/2006/table">
            <a:tbl>
              <a:tblPr firstRow="1" bandRow="1">
                <a:noFill/>
                <a:tableStyleId>{F25A6280-E22B-435E-9E9F-F6D26BA1F67C}</a:tableStyleId>
              </a:tblPr>
              <a:tblGrid>
                <a:gridCol w="883125">
                  <a:extLst>
                    <a:ext uri="{9D8B030D-6E8A-4147-A177-3AD203B41FA5}">
                      <a16:colId xmlns:a16="http://schemas.microsoft.com/office/drawing/2014/main" val="20000"/>
                    </a:ext>
                  </a:extLst>
                </a:gridCol>
                <a:gridCol w="3886050">
                  <a:extLst>
                    <a:ext uri="{9D8B030D-6E8A-4147-A177-3AD203B41FA5}">
                      <a16:colId xmlns:a16="http://schemas.microsoft.com/office/drawing/2014/main" val="20001"/>
                    </a:ext>
                  </a:extLst>
                </a:gridCol>
                <a:gridCol w="3886050">
                  <a:extLst>
                    <a:ext uri="{9D8B030D-6E8A-4147-A177-3AD203B41FA5}">
                      <a16:colId xmlns:a16="http://schemas.microsoft.com/office/drawing/2014/main" val="20002"/>
                    </a:ext>
                  </a:extLst>
                </a:gridCol>
              </a:tblGrid>
              <a:tr h="673575">
                <a:tc>
                  <a:txBody>
                    <a:bodyPr/>
                    <a:lstStyle/>
                    <a:p>
                      <a:pPr marL="0" marR="0" lvl="0" indent="0" algn="l" rtl="0">
                        <a:lnSpc>
                          <a:spcPct val="100000"/>
                        </a:lnSpc>
                        <a:spcBef>
                          <a:spcPts val="0"/>
                        </a:spcBef>
                        <a:spcAft>
                          <a:spcPts val="0"/>
                        </a:spcAft>
                        <a:buNone/>
                      </a:pPr>
                      <a:r>
                        <a:rPr lang="en" u="none" strike="noStrike" cap="none">
                          <a:latin typeface="Nunito"/>
                          <a:ea typeface="Nunito"/>
                          <a:cs typeface="Nunito"/>
                          <a:sym typeface="Nunito"/>
                        </a:rPr>
                        <a:t>Cluster</a:t>
                      </a:r>
                      <a:endParaRPr>
                        <a:latin typeface="Nunito"/>
                        <a:ea typeface="Nunito"/>
                        <a:cs typeface="Nunito"/>
                        <a:sym typeface="Nunito"/>
                      </a:endParaRPr>
                    </a:p>
                  </a:txBody>
                  <a:tcPr marL="91450" marR="91450" marT="45725" marB="45725" anchor="ctr">
                    <a:lnR w="12700" cap="flat" cmpd="sng">
                      <a:solidFill>
                        <a:srgbClr val="7F7F7F"/>
                      </a:solidFill>
                      <a:prstDash val="solid"/>
                      <a:round/>
                      <a:headEnd type="none" w="sm" len="sm"/>
                      <a:tailEnd type="none" w="sm" len="sm"/>
                    </a:lnR>
                  </a:tcPr>
                </a:tc>
                <a:tc>
                  <a:txBody>
                    <a:bodyPr/>
                    <a:lstStyle/>
                    <a:p>
                      <a:pPr marL="0" marR="0" lvl="0" indent="0" algn="l" rtl="0">
                        <a:lnSpc>
                          <a:spcPct val="100000"/>
                        </a:lnSpc>
                        <a:spcBef>
                          <a:spcPts val="0"/>
                        </a:spcBef>
                        <a:spcAft>
                          <a:spcPts val="0"/>
                        </a:spcAft>
                        <a:buNone/>
                      </a:pPr>
                      <a:r>
                        <a:rPr lang="en" u="none" strike="noStrike" cap="none">
                          <a:latin typeface="Nunito"/>
                          <a:ea typeface="Nunito"/>
                          <a:cs typeface="Nunito"/>
                          <a:sym typeface="Nunito"/>
                        </a:rPr>
                        <a:t>Cluster Profile </a:t>
                      </a:r>
                      <a:endParaRPr u="none" strike="noStrike" cap="none">
                        <a:latin typeface="Nunito"/>
                        <a:ea typeface="Nunito"/>
                        <a:cs typeface="Nunito"/>
                        <a:sym typeface="Nunito"/>
                      </a:endParaRPr>
                    </a:p>
                  </a:txBody>
                  <a:tcPr marL="91450" marR="91450" marT="45725" marB="45725" anchor="ctr">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tcPr>
                </a:tc>
                <a:tc>
                  <a:txBody>
                    <a:bodyPr/>
                    <a:lstStyle/>
                    <a:p>
                      <a:pPr marL="0" marR="0" lvl="0" indent="0" algn="l" rtl="0">
                        <a:lnSpc>
                          <a:spcPct val="100000"/>
                        </a:lnSpc>
                        <a:spcBef>
                          <a:spcPts val="0"/>
                        </a:spcBef>
                        <a:spcAft>
                          <a:spcPts val="0"/>
                        </a:spcAft>
                        <a:buNone/>
                      </a:pPr>
                      <a:r>
                        <a:rPr lang="en" u="none" strike="noStrike" cap="none">
                          <a:latin typeface="Nunito"/>
                          <a:ea typeface="Nunito"/>
                          <a:cs typeface="Nunito"/>
                          <a:sym typeface="Nunito"/>
                        </a:rPr>
                        <a:t>Business Insights for Marketing Team</a:t>
                      </a:r>
                      <a:endParaRPr u="none" strike="noStrike" cap="none">
                        <a:latin typeface="Nunito"/>
                        <a:ea typeface="Nunito"/>
                        <a:cs typeface="Nunito"/>
                        <a:sym typeface="Nunito"/>
                      </a:endParaRPr>
                    </a:p>
                  </a:txBody>
                  <a:tcPr marL="91450" marR="91450" marT="45725" marB="45725" anchor="ctr">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tcPr>
                </a:tc>
                <a:extLst>
                  <a:ext uri="{0D108BD9-81ED-4DB2-BD59-A6C34878D82A}">
                    <a16:rowId xmlns:a16="http://schemas.microsoft.com/office/drawing/2014/main" val="10000"/>
                  </a:ext>
                </a:extLst>
              </a:tr>
              <a:tr h="753325">
                <a:tc>
                  <a:txBody>
                    <a:bodyPr/>
                    <a:lstStyle/>
                    <a:p>
                      <a:pPr marL="0" marR="0" lvl="0" indent="0" algn="l" rtl="0">
                        <a:lnSpc>
                          <a:spcPct val="100000"/>
                        </a:lnSpc>
                        <a:spcBef>
                          <a:spcPts val="0"/>
                        </a:spcBef>
                        <a:spcAft>
                          <a:spcPts val="0"/>
                        </a:spcAft>
                        <a:buNone/>
                      </a:pPr>
                      <a:r>
                        <a:rPr lang="en" sz="1200" u="none" strike="noStrike" cap="none">
                          <a:latin typeface="Nunito"/>
                          <a:ea typeface="Nunito"/>
                          <a:cs typeface="Nunito"/>
                          <a:sym typeface="Nunito"/>
                        </a:rPr>
                        <a:t>1</a:t>
                      </a:r>
                      <a:endParaRPr sz="1200">
                        <a:latin typeface="Nunito"/>
                        <a:ea typeface="Nunito"/>
                        <a:cs typeface="Nunito"/>
                        <a:sym typeface="Nunito"/>
                      </a:endParaRPr>
                    </a:p>
                  </a:txBody>
                  <a:tcPr marL="91450" marR="91450" marT="45725" marB="45725" anchor="ctr">
                    <a:lnR w="12700" cap="flat" cmpd="sng">
                      <a:solidFill>
                        <a:srgbClr val="7F7F7F"/>
                      </a:solidFill>
                      <a:prstDash val="solid"/>
                      <a:round/>
                      <a:headEnd type="none" w="sm" len="sm"/>
                      <a:tailEnd type="none" w="sm" len="sm"/>
                    </a:lnR>
                  </a:tcPr>
                </a:tc>
                <a:tc>
                  <a:txBody>
                    <a:bodyPr/>
                    <a:lstStyle/>
                    <a:p>
                      <a:pPr marL="0" marR="0" lvl="0" indent="0" algn="l" rtl="0">
                        <a:lnSpc>
                          <a:spcPct val="100000"/>
                        </a:lnSpc>
                        <a:spcBef>
                          <a:spcPts val="0"/>
                        </a:spcBef>
                        <a:spcAft>
                          <a:spcPts val="0"/>
                        </a:spcAft>
                        <a:buNone/>
                      </a:pPr>
                      <a:r>
                        <a:rPr lang="en" sz="1200" u="none" strike="noStrike" cap="none">
                          <a:latin typeface="Nunito"/>
                          <a:ea typeface="Nunito"/>
                          <a:cs typeface="Nunito"/>
                          <a:sym typeface="Nunito"/>
                        </a:rPr>
                        <a:t>High value customers who have many credit cards and prefer to engage online</a:t>
                      </a:r>
                      <a:endParaRPr sz="1200" u="none" strike="noStrike" cap="none">
                        <a:latin typeface="Nunito"/>
                        <a:ea typeface="Nunito"/>
                        <a:cs typeface="Nunito"/>
                        <a:sym typeface="Nunito"/>
                      </a:endParaRPr>
                    </a:p>
                  </a:txBody>
                  <a:tcPr marL="91450" marR="91450" marT="45725" marB="45725" anchor="ctr">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tcPr>
                </a:tc>
                <a:tc>
                  <a:txBody>
                    <a:bodyPr/>
                    <a:lstStyle/>
                    <a:p>
                      <a:pPr marL="0" marR="0" lvl="0" indent="0" algn="l" rtl="0">
                        <a:lnSpc>
                          <a:spcPct val="100000"/>
                        </a:lnSpc>
                        <a:spcBef>
                          <a:spcPts val="0"/>
                        </a:spcBef>
                        <a:spcAft>
                          <a:spcPts val="0"/>
                        </a:spcAft>
                        <a:buNone/>
                      </a:pPr>
                      <a:r>
                        <a:rPr lang="en" sz="1200" u="none" strike="noStrike" cap="none">
                          <a:latin typeface="Nunito"/>
                          <a:ea typeface="Nunito"/>
                          <a:cs typeface="Nunito"/>
                          <a:sym typeface="Nunito"/>
                        </a:rPr>
                        <a:t>Engage Online – Set up priority calling in lines – Upsell and Cross sell premium products</a:t>
                      </a:r>
                      <a:endParaRPr sz="1200">
                        <a:latin typeface="Nunito"/>
                        <a:ea typeface="Nunito"/>
                        <a:cs typeface="Nunito"/>
                        <a:sym typeface="Nunito"/>
                      </a:endParaRPr>
                    </a:p>
                  </a:txBody>
                  <a:tcPr marL="91450" marR="91450" marT="45725" marB="45725" anchor="ctr">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tcPr>
                </a:tc>
                <a:extLst>
                  <a:ext uri="{0D108BD9-81ED-4DB2-BD59-A6C34878D82A}">
                    <a16:rowId xmlns:a16="http://schemas.microsoft.com/office/drawing/2014/main" val="10001"/>
                  </a:ext>
                </a:extLst>
              </a:tr>
              <a:tr h="669525">
                <a:tc>
                  <a:txBody>
                    <a:bodyPr/>
                    <a:lstStyle/>
                    <a:p>
                      <a:pPr marL="0" marR="0" lvl="0" indent="0" algn="l" rtl="0">
                        <a:lnSpc>
                          <a:spcPct val="100000"/>
                        </a:lnSpc>
                        <a:spcBef>
                          <a:spcPts val="0"/>
                        </a:spcBef>
                        <a:spcAft>
                          <a:spcPts val="0"/>
                        </a:spcAft>
                        <a:buNone/>
                      </a:pPr>
                      <a:r>
                        <a:rPr lang="en" sz="1200" u="none" strike="noStrike" cap="none">
                          <a:latin typeface="Nunito"/>
                          <a:ea typeface="Nunito"/>
                          <a:cs typeface="Nunito"/>
                          <a:sym typeface="Nunito"/>
                        </a:rPr>
                        <a:t>2</a:t>
                      </a:r>
                      <a:endParaRPr sz="1200">
                        <a:latin typeface="Nunito"/>
                        <a:ea typeface="Nunito"/>
                        <a:cs typeface="Nunito"/>
                        <a:sym typeface="Nunito"/>
                      </a:endParaRPr>
                    </a:p>
                  </a:txBody>
                  <a:tcPr marL="91450" marR="91450" marT="45725" marB="45725" anchor="ctr">
                    <a:lnR w="12700" cap="flat" cmpd="sng">
                      <a:solidFill>
                        <a:srgbClr val="7F7F7F"/>
                      </a:solidFill>
                      <a:prstDash val="solid"/>
                      <a:round/>
                      <a:headEnd type="none" w="sm" len="sm"/>
                      <a:tailEnd type="none" w="sm" len="sm"/>
                    </a:lnR>
                  </a:tcPr>
                </a:tc>
                <a:tc>
                  <a:txBody>
                    <a:bodyPr/>
                    <a:lstStyle/>
                    <a:p>
                      <a:pPr marL="0" marR="0" lvl="0" indent="0" algn="l" rtl="0">
                        <a:lnSpc>
                          <a:spcPct val="100000"/>
                        </a:lnSpc>
                        <a:spcBef>
                          <a:spcPts val="0"/>
                        </a:spcBef>
                        <a:spcAft>
                          <a:spcPts val="0"/>
                        </a:spcAft>
                        <a:buNone/>
                      </a:pPr>
                      <a:r>
                        <a:rPr lang="en" sz="1200" u="none" strike="noStrike" cap="none" baseline="30000">
                          <a:latin typeface="Nunito"/>
                          <a:ea typeface="Nunito"/>
                          <a:cs typeface="Nunito"/>
                          <a:sym typeface="Nunito"/>
                        </a:rPr>
                        <a:t>…</a:t>
                      </a:r>
                      <a:endParaRPr sz="1200">
                        <a:latin typeface="Nunito"/>
                        <a:ea typeface="Nunito"/>
                        <a:cs typeface="Nunito"/>
                        <a:sym typeface="Nunito"/>
                      </a:endParaRPr>
                    </a:p>
                  </a:txBody>
                  <a:tcPr marL="91450" marR="91450" marT="45725" marB="45725" anchor="ctr">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tcPr>
                </a:tc>
                <a:tc>
                  <a:txBody>
                    <a:bodyPr/>
                    <a:lstStyle/>
                    <a:p>
                      <a:pPr marL="0" marR="0" lvl="0" indent="0" algn="l" rtl="0">
                        <a:lnSpc>
                          <a:spcPct val="100000"/>
                        </a:lnSpc>
                        <a:spcBef>
                          <a:spcPts val="0"/>
                        </a:spcBef>
                        <a:spcAft>
                          <a:spcPts val="0"/>
                        </a:spcAft>
                        <a:buNone/>
                      </a:pPr>
                      <a:r>
                        <a:rPr lang="en" sz="1200" u="none" strike="noStrike" cap="none">
                          <a:latin typeface="Nunito"/>
                          <a:ea typeface="Nunito"/>
                          <a:cs typeface="Nunito"/>
                          <a:sym typeface="Nunito"/>
                        </a:rPr>
                        <a:t>..</a:t>
                      </a:r>
                      <a:endParaRPr sz="1200">
                        <a:latin typeface="Nunito"/>
                        <a:ea typeface="Nunito"/>
                        <a:cs typeface="Nunito"/>
                        <a:sym typeface="Nunito"/>
                      </a:endParaRPr>
                    </a:p>
                  </a:txBody>
                  <a:tcPr marL="91450" marR="91450" marT="45725" marB="45725" anchor="ctr">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tcPr>
                </a:tc>
                <a:extLst>
                  <a:ext uri="{0D108BD9-81ED-4DB2-BD59-A6C34878D82A}">
                    <a16:rowId xmlns:a16="http://schemas.microsoft.com/office/drawing/2014/main" val="10002"/>
                  </a:ext>
                </a:extLst>
              </a:tr>
              <a:tr h="669525">
                <a:tc>
                  <a:txBody>
                    <a:bodyPr/>
                    <a:lstStyle/>
                    <a:p>
                      <a:pPr marL="0" marR="0" lvl="0" indent="0" algn="l" rtl="0">
                        <a:lnSpc>
                          <a:spcPct val="100000"/>
                        </a:lnSpc>
                        <a:spcBef>
                          <a:spcPts val="0"/>
                        </a:spcBef>
                        <a:spcAft>
                          <a:spcPts val="0"/>
                        </a:spcAft>
                        <a:buNone/>
                      </a:pPr>
                      <a:r>
                        <a:rPr lang="en" sz="1200" u="none" strike="noStrike" cap="none">
                          <a:latin typeface="Nunito"/>
                          <a:ea typeface="Nunito"/>
                          <a:cs typeface="Nunito"/>
                          <a:sym typeface="Nunito"/>
                        </a:rPr>
                        <a:t>3</a:t>
                      </a:r>
                      <a:endParaRPr sz="1200">
                        <a:latin typeface="Nunito"/>
                        <a:ea typeface="Nunito"/>
                        <a:cs typeface="Nunito"/>
                        <a:sym typeface="Nunito"/>
                      </a:endParaRPr>
                    </a:p>
                  </a:txBody>
                  <a:tcPr marL="91450" marR="91450" marT="45725" marB="45725" anchor="ctr">
                    <a:lnR w="12700" cap="flat" cmpd="sng">
                      <a:solidFill>
                        <a:srgbClr val="7F7F7F"/>
                      </a:solidFill>
                      <a:prstDash val="solid"/>
                      <a:round/>
                      <a:headEnd type="none" w="sm" len="sm"/>
                      <a:tailEnd type="none" w="sm" len="sm"/>
                    </a:lnR>
                  </a:tcPr>
                </a:tc>
                <a:tc>
                  <a:txBody>
                    <a:bodyPr/>
                    <a:lstStyle/>
                    <a:p>
                      <a:pPr marL="0" marR="0" lvl="0" indent="0" algn="l" rtl="0">
                        <a:lnSpc>
                          <a:spcPct val="100000"/>
                        </a:lnSpc>
                        <a:spcBef>
                          <a:spcPts val="0"/>
                        </a:spcBef>
                        <a:spcAft>
                          <a:spcPts val="0"/>
                        </a:spcAft>
                        <a:buNone/>
                      </a:pPr>
                      <a:r>
                        <a:rPr lang="en" sz="1200" u="none" strike="noStrike" cap="none">
                          <a:latin typeface="Nunito"/>
                          <a:ea typeface="Nunito"/>
                          <a:cs typeface="Nunito"/>
                          <a:sym typeface="Nunito"/>
                        </a:rPr>
                        <a:t>…</a:t>
                      </a:r>
                      <a:endParaRPr sz="1200">
                        <a:latin typeface="Nunito"/>
                        <a:ea typeface="Nunito"/>
                        <a:cs typeface="Nunito"/>
                        <a:sym typeface="Nunito"/>
                      </a:endParaRPr>
                    </a:p>
                  </a:txBody>
                  <a:tcPr marL="91450" marR="91450" marT="45725" marB="45725" anchor="ctr">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tcPr>
                </a:tc>
                <a:tc>
                  <a:txBody>
                    <a:bodyPr/>
                    <a:lstStyle/>
                    <a:p>
                      <a:pPr marL="0" marR="0" lvl="0" indent="0" algn="l" rtl="0">
                        <a:lnSpc>
                          <a:spcPct val="100000"/>
                        </a:lnSpc>
                        <a:spcBef>
                          <a:spcPts val="0"/>
                        </a:spcBef>
                        <a:spcAft>
                          <a:spcPts val="0"/>
                        </a:spcAft>
                        <a:buNone/>
                      </a:pPr>
                      <a:r>
                        <a:rPr lang="en" sz="1200" u="none" strike="noStrike" cap="none">
                          <a:latin typeface="Nunito"/>
                          <a:ea typeface="Nunito"/>
                          <a:cs typeface="Nunito"/>
                          <a:sym typeface="Nunito"/>
                        </a:rPr>
                        <a:t>…</a:t>
                      </a:r>
                      <a:endParaRPr sz="1200">
                        <a:latin typeface="Nunito"/>
                        <a:ea typeface="Nunito"/>
                        <a:cs typeface="Nunito"/>
                        <a:sym typeface="Nunito"/>
                      </a:endParaRPr>
                    </a:p>
                  </a:txBody>
                  <a:tcPr marL="91450" marR="91450" marT="45725" marB="45725" anchor="ctr">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tcPr>
                </a:tc>
                <a:extLst>
                  <a:ext uri="{0D108BD9-81ED-4DB2-BD59-A6C34878D82A}">
                    <a16:rowId xmlns:a16="http://schemas.microsoft.com/office/drawing/2014/main" val="10003"/>
                  </a:ext>
                </a:extLst>
              </a:tr>
              <a:tr h="669525">
                <a:tc>
                  <a:txBody>
                    <a:bodyPr/>
                    <a:lstStyle/>
                    <a:p>
                      <a:pPr marL="0" marR="0" lvl="0" indent="0" algn="l" rtl="0">
                        <a:lnSpc>
                          <a:spcPct val="100000"/>
                        </a:lnSpc>
                        <a:spcBef>
                          <a:spcPts val="0"/>
                        </a:spcBef>
                        <a:spcAft>
                          <a:spcPts val="0"/>
                        </a:spcAft>
                        <a:buNone/>
                      </a:pPr>
                      <a:endParaRPr sz="1200" u="none" strike="noStrike" cap="none">
                        <a:latin typeface="Nunito"/>
                        <a:ea typeface="Nunito"/>
                        <a:cs typeface="Nunito"/>
                        <a:sym typeface="Nunito"/>
                      </a:endParaRPr>
                    </a:p>
                  </a:txBody>
                  <a:tcPr marL="91450" marR="91450" marT="45725" marB="45725" anchor="ctr">
                    <a:lnR w="12700" cap="flat" cmpd="sng">
                      <a:solidFill>
                        <a:srgbClr val="7F7F7F"/>
                      </a:solidFill>
                      <a:prstDash val="solid"/>
                      <a:round/>
                      <a:headEnd type="none" w="sm" len="sm"/>
                      <a:tailEnd type="none" w="sm" len="sm"/>
                    </a:lnR>
                  </a:tcPr>
                </a:tc>
                <a:tc>
                  <a:txBody>
                    <a:bodyPr/>
                    <a:lstStyle/>
                    <a:p>
                      <a:pPr marL="0" marR="0" lvl="0" indent="0" algn="l" rtl="0">
                        <a:lnSpc>
                          <a:spcPct val="100000"/>
                        </a:lnSpc>
                        <a:spcBef>
                          <a:spcPts val="0"/>
                        </a:spcBef>
                        <a:spcAft>
                          <a:spcPts val="0"/>
                        </a:spcAft>
                        <a:buNone/>
                      </a:pPr>
                      <a:endParaRPr sz="1200" u="none" strike="noStrike" cap="none">
                        <a:latin typeface="Nunito"/>
                        <a:ea typeface="Nunito"/>
                        <a:cs typeface="Nunito"/>
                        <a:sym typeface="Nunito"/>
                      </a:endParaRPr>
                    </a:p>
                  </a:txBody>
                  <a:tcPr marL="91450" marR="91450" marT="45725" marB="45725" anchor="ctr">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tcPr>
                </a:tc>
                <a:tc>
                  <a:txBody>
                    <a:bodyPr/>
                    <a:lstStyle/>
                    <a:p>
                      <a:pPr marL="0" marR="0" lvl="0" indent="0" algn="l" rtl="0">
                        <a:lnSpc>
                          <a:spcPct val="100000"/>
                        </a:lnSpc>
                        <a:spcBef>
                          <a:spcPts val="0"/>
                        </a:spcBef>
                        <a:spcAft>
                          <a:spcPts val="0"/>
                        </a:spcAft>
                        <a:buNone/>
                      </a:pPr>
                      <a:endParaRPr sz="1200" u="none" strike="noStrike" cap="none">
                        <a:latin typeface="Nunito"/>
                        <a:ea typeface="Nunito"/>
                        <a:cs typeface="Nunito"/>
                        <a:sym typeface="Nunito"/>
                      </a:endParaRPr>
                    </a:p>
                  </a:txBody>
                  <a:tcPr marL="91450" marR="91450" marT="45725" marB="45725" anchor="ctr">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tcPr>
                </a:tc>
                <a:extLst>
                  <a:ext uri="{0D108BD9-81ED-4DB2-BD59-A6C34878D82A}">
                    <a16:rowId xmlns:a16="http://schemas.microsoft.com/office/drawing/2014/main" val="10004"/>
                  </a:ext>
                </a:extLst>
              </a:tr>
            </a:tbl>
          </a:graphicData>
        </a:graphic>
      </p:graphicFrame>
      <p:sp>
        <p:nvSpPr>
          <p:cNvPr id="71" name="Google Shape;71;p17"/>
          <p:cNvSpPr txBox="1">
            <a:spLocks noGrp="1"/>
          </p:cNvSpPr>
          <p:nvPr>
            <p:ph type="sldNum" idx="12"/>
          </p:nvPr>
        </p:nvSpPr>
        <p:spPr>
          <a:xfrm>
            <a:off x="8832299" y="4946907"/>
            <a:ext cx="365400" cy="217200"/>
          </a:xfrm>
          <a:prstGeom prst="rect">
            <a:avLst/>
          </a:prstGeom>
        </p:spPr>
        <p:txBody>
          <a:bodyPr spcFirstLastPara="1" wrap="square" lIns="91425" tIns="91425" rIns="91425" bIns="91425" anchor="ctr" anchorCtr="0">
            <a:noAutofit/>
          </a:bodyPr>
          <a:lstStyle>
            <a:lvl1pPr lvl="0" rtl="0">
              <a:buNone/>
              <a:defRPr sz="800" b="1">
                <a:solidFill>
                  <a:srgbClr val="434343"/>
                </a:solidFill>
                <a:latin typeface="Nunito"/>
                <a:ea typeface="Nunito"/>
                <a:cs typeface="Nunito"/>
                <a:sym typeface="Nunito"/>
              </a:defRPr>
            </a:lvl1pPr>
            <a:lvl2pPr lvl="1" rtl="0">
              <a:buNone/>
              <a:defRPr sz="800" b="1">
                <a:solidFill>
                  <a:srgbClr val="434343"/>
                </a:solidFill>
                <a:latin typeface="Nunito"/>
                <a:ea typeface="Nunito"/>
                <a:cs typeface="Nunito"/>
                <a:sym typeface="Nunito"/>
              </a:defRPr>
            </a:lvl2pPr>
            <a:lvl3pPr lvl="2" rtl="0">
              <a:buNone/>
              <a:defRPr sz="800" b="1">
                <a:solidFill>
                  <a:srgbClr val="434343"/>
                </a:solidFill>
                <a:latin typeface="Nunito"/>
                <a:ea typeface="Nunito"/>
                <a:cs typeface="Nunito"/>
                <a:sym typeface="Nunito"/>
              </a:defRPr>
            </a:lvl3pPr>
            <a:lvl4pPr lvl="3" rtl="0">
              <a:buNone/>
              <a:defRPr sz="800" b="1">
                <a:solidFill>
                  <a:srgbClr val="434343"/>
                </a:solidFill>
                <a:latin typeface="Nunito"/>
                <a:ea typeface="Nunito"/>
                <a:cs typeface="Nunito"/>
                <a:sym typeface="Nunito"/>
              </a:defRPr>
            </a:lvl4pPr>
            <a:lvl5pPr lvl="4" rtl="0">
              <a:buNone/>
              <a:defRPr sz="800" b="1">
                <a:solidFill>
                  <a:srgbClr val="434343"/>
                </a:solidFill>
                <a:latin typeface="Nunito"/>
                <a:ea typeface="Nunito"/>
                <a:cs typeface="Nunito"/>
                <a:sym typeface="Nunito"/>
              </a:defRPr>
            </a:lvl5pPr>
            <a:lvl6pPr lvl="5" rtl="0">
              <a:buNone/>
              <a:defRPr sz="800" b="1">
                <a:solidFill>
                  <a:srgbClr val="434343"/>
                </a:solidFill>
                <a:latin typeface="Nunito"/>
                <a:ea typeface="Nunito"/>
                <a:cs typeface="Nunito"/>
                <a:sym typeface="Nunito"/>
              </a:defRPr>
            </a:lvl6pPr>
            <a:lvl7pPr lvl="6" rtl="0">
              <a:buNone/>
              <a:defRPr sz="800" b="1">
                <a:solidFill>
                  <a:srgbClr val="434343"/>
                </a:solidFill>
                <a:latin typeface="Nunito"/>
                <a:ea typeface="Nunito"/>
                <a:cs typeface="Nunito"/>
                <a:sym typeface="Nunito"/>
              </a:defRPr>
            </a:lvl7pPr>
            <a:lvl8pPr lvl="7" rtl="0">
              <a:buNone/>
              <a:defRPr sz="800" b="1">
                <a:solidFill>
                  <a:srgbClr val="434343"/>
                </a:solidFill>
                <a:latin typeface="Nunito"/>
                <a:ea typeface="Nunito"/>
                <a:cs typeface="Nunito"/>
                <a:sym typeface="Nunito"/>
              </a:defRPr>
            </a:lvl8pPr>
            <a:lvl9pPr lvl="8" rtl="0">
              <a:buNone/>
              <a:defRPr sz="800" b="1">
                <a:solidFill>
                  <a:srgbClr val="434343"/>
                </a:solidFill>
                <a:latin typeface="Nunito"/>
                <a:ea typeface="Nunito"/>
                <a:cs typeface="Nunito"/>
                <a:sym typeface="Nunito"/>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72"/>
        <p:cNvGrpSpPr/>
        <p:nvPr/>
      </p:nvGrpSpPr>
      <p:grpSpPr>
        <a:xfrm>
          <a:off x="0" y="0"/>
          <a:ext cx="0" cy="0"/>
          <a:chOff x="0" y="0"/>
          <a:chExt cx="0" cy="0"/>
        </a:xfrm>
      </p:grpSpPr>
      <p:sp>
        <p:nvSpPr>
          <p:cNvPr id="73" name="Google Shape;73;p18"/>
          <p:cNvSpPr txBox="1">
            <a:spLocks noGrp="1"/>
          </p:cNvSpPr>
          <p:nvPr>
            <p:ph type="title"/>
          </p:nvPr>
        </p:nvSpPr>
        <p:spPr>
          <a:xfrm>
            <a:off x="201972" y="288368"/>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200"/>
              <a:buNone/>
              <a:defRPr/>
            </a:lvl1pPr>
            <a:lvl2pPr lvl="1" rtl="0">
              <a:spcBef>
                <a:spcPts val="0"/>
              </a:spcBef>
              <a:spcAft>
                <a:spcPts val="0"/>
              </a:spcAft>
              <a:buSzPts val="2500"/>
              <a:buNone/>
              <a:defRPr/>
            </a:lvl2pPr>
            <a:lvl3pPr lvl="2" rtl="0">
              <a:spcBef>
                <a:spcPts val="0"/>
              </a:spcBef>
              <a:spcAft>
                <a:spcPts val="0"/>
              </a:spcAft>
              <a:buSzPts val="2500"/>
              <a:buNone/>
              <a:defRPr/>
            </a:lvl3pPr>
            <a:lvl4pPr lvl="3" rtl="0">
              <a:spcBef>
                <a:spcPts val="0"/>
              </a:spcBef>
              <a:spcAft>
                <a:spcPts val="0"/>
              </a:spcAft>
              <a:buSzPts val="2500"/>
              <a:buNone/>
              <a:defRPr/>
            </a:lvl4pPr>
            <a:lvl5pPr lvl="4" rtl="0">
              <a:spcBef>
                <a:spcPts val="0"/>
              </a:spcBef>
              <a:spcAft>
                <a:spcPts val="0"/>
              </a:spcAft>
              <a:buSzPts val="2500"/>
              <a:buNone/>
              <a:defRPr/>
            </a:lvl5pPr>
            <a:lvl6pPr lvl="5" rtl="0">
              <a:spcBef>
                <a:spcPts val="0"/>
              </a:spcBef>
              <a:spcAft>
                <a:spcPts val="0"/>
              </a:spcAft>
              <a:buSzPts val="2500"/>
              <a:buNone/>
              <a:defRPr/>
            </a:lvl6pPr>
            <a:lvl7pPr lvl="6" rtl="0">
              <a:spcBef>
                <a:spcPts val="0"/>
              </a:spcBef>
              <a:spcAft>
                <a:spcPts val="0"/>
              </a:spcAft>
              <a:buSzPts val="2500"/>
              <a:buNone/>
              <a:defRPr/>
            </a:lvl7pPr>
            <a:lvl8pPr lvl="7" rtl="0">
              <a:spcBef>
                <a:spcPts val="0"/>
              </a:spcBef>
              <a:spcAft>
                <a:spcPts val="0"/>
              </a:spcAft>
              <a:buSzPts val="2500"/>
              <a:buNone/>
              <a:defRPr/>
            </a:lvl8pPr>
            <a:lvl9pPr lvl="8" rtl="0">
              <a:spcBef>
                <a:spcPts val="0"/>
              </a:spcBef>
              <a:spcAft>
                <a:spcPts val="0"/>
              </a:spcAft>
              <a:buSzPts val="2500"/>
              <a:buNone/>
              <a:defRPr/>
            </a:lvl9pPr>
          </a:lstStyle>
          <a:p>
            <a:endParaRPr/>
          </a:p>
        </p:txBody>
      </p:sp>
      <p:sp>
        <p:nvSpPr>
          <p:cNvPr id="74" name="Google Shape;74;p18"/>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75" name="Google Shape;75;p18"/>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76" name="Google Shape;76;p18"/>
          <p:cNvSpPr txBox="1">
            <a:spLocks noGrp="1"/>
          </p:cNvSpPr>
          <p:nvPr>
            <p:ph type="sldNum" idx="12"/>
          </p:nvPr>
        </p:nvSpPr>
        <p:spPr>
          <a:xfrm>
            <a:off x="8832299" y="4946907"/>
            <a:ext cx="365400" cy="217200"/>
          </a:xfrm>
          <a:prstGeom prst="rect">
            <a:avLst/>
          </a:prstGeom>
        </p:spPr>
        <p:txBody>
          <a:bodyPr spcFirstLastPara="1" wrap="square" lIns="91425" tIns="91425" rIns="91425" bIns="91425" anchor="ctr" anchorCtr="0">
            <a:noAutofit/>
          </a:bodyPr>
          <a:lstStyle>
            <a:lvl1pPr lvl="0" rtl="0">
              <a:buNone/>
              <a:defRPr sz="800" b="1">
                <a:solidFill>
                  <a:srgbClr val="434343"/>
                </a:solidFill>
                <a:latin typeface="Nunito"/>
                <a:ea typeface="Nunito"/>
                <a:cs typeface="Nunito"/>
                <a:sym typeface="Nunito"/>
              </a:defRPr>
            </a:lvl1pPr>
            <a:lvl2pPr lvl="1" rtl="0">
              <a:buNone/>
              <a:defRPr sz="800" b="1">
                <a:solidFill>
                  <a:srgbClr val="434343"/>
                </a:solidFill>
                <a:latin typeface="Nunito"/>
                <a:ea typeface="Nunito"/>
                <a:cs typeface="Nunito"/>
                <a:sym typeface="Nunito"/>
              </a:defRPr>
            </a:lvl2pPr>
            <a:lvl3pPr lvl="2" rtl="0">
              <a:buNone/>
              <a:defRPr sz="800" b="1">
                <a:solidFill>
                  <a:srgbClr val="434343"/>
                </a:solidFill>
                <a:latin typeface="Nunito"/>
                <a:ea typeface="Nunito"/>
                <a:cs typeface="Nunito"/>
                <a:sym typeface="Nunito"/>
              </a:defRPr>
            </a:lvl3pPr>
            <a:lvl4pPr lvl="3" rtl="0">
              <a:buNone/>
              <a:defRPr sz="800" b="1">
                <a:solidFill>
                  <a:srgbClr val="434343"/>
                </a:solidFill>
                <a:latin typeface="Nunito"/>
                <a:ea typeface="Nunito"/>
                <a:cs typeface="Nunito"/>
                <a:sym typeface="Nunito"/>
              </a:defRPr>
            </a:lvl4pPr>
            <a:lvl5pPr lvl="4" rtl="0">
              <a:buNone/>
              <a:defRPr sz="800" b="1">
                <a:solidFill>
                  <a:srgbClr val="434343"/>
                </a:solidFill>
                <a:latin typeface="Nunito"/>
                <a:ea typeface="Nunito"/>
                <a:cs typeface="Nunito"/>
                <a:sym typeface="Nunito"/>
              </a:defRPr>
            </a:lvl5pPr>
            <a:lvl6pPr lvl="5" rtl="0">
              <a:buNone/>
              <a:defRPr sz="800" b="1">
                <a:solidFill>
                  <a:srgbClr val="434343"/>
                </a:solidFill>
                <a:latin typeface="Nunito"/>
                <a:ea typeface="Nunito"/>
                <a:cs typeface="Nunito"/>
                <a:sym typeface="Nunito"/>
              </a:defRPr>
            </a:lvl6pPr>
            <a:lvl7pPr lvl="6" rtl="0">
              <a:buNone/>
              <a:defRPr sz="800" b="1">
                <a:solidFill>
                  <a:srgbClr val="434343"/>
                </a:solidFill>
                <a:latin typeface="Nunito"/>
                <a:ea typeface="Nunito"/>
                <a:cs typeface="Nunito"/>
                <a:sym typeface="Nunito"/>
              </a:defRPr>
            </a:lvl7pPr>
            <a:lvl8pPr lvl="7" rtl="0">
              <a:buNone/>
              <a:defRPr sz="800" b="1">
                <a:solidFill>
                  <a:srgbClr val="434343"/>
                </a:solidFill>
                <a:latin typeface="Nunito"/>
                <a:ea typeface="Nunito"/>
                <a:cs typeface="Nunito"/>
                <a:sym typeface="Nunito"/>
              </a:defRPr>
            </a:lvl8pPr>
            <a:lvl9pPr lvl="8" rtl="0">
              <a:buNone/>
              <a:defRPr sz="800" b="1">
                <a:solidFill>
                  <a:srgbClr val="434343"/>
                </a:solidFill>
                <a:latin typeface="Nunito"/>
                <a:ea typeface="Nunito"/>
                <a:cs typeface="Nunito"/>
                <a:sym typeface="Nunito"/>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7"/>
        <p:cNvGrpSpPr/>
        <p:nvPr/>
      </p:nvGrpSpPr>
      <p:grpSpPr>
        <a:xfrm>
          <a:off x="0" y="0"/>
          <a:ext cx="0" cy="0"/>
          <a:chOff x="0" y="0"/>
          <a:chExt cx="0" cy="0"/>
        </a:xfrm>
      </p:grpSpPr>
      <p:sp>
        <p:nvSpPr>
          <p:cNvPr id="78" name="Google Shape;78;p19"/>
          <p:cNvSpPr txBox="1">
            <a:spLocks noGrp="1"/>
          </p:cNvSpPr>
          <p:nvPr>
            <p:ph type="title"/>
          </p:nvPr>
        </p:nvSpPr>
        <p:spPr>
          <a:xfrm>
            <a:off x="201972" y="288368"/>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200"/>
              <a:buNone/>
              <a:defRPr/>
            </a:lvl1pPr>
            <a:lvl2pPr lvl="1" rtl="0">
              <a:spcBef>
                <a:spcPts val="0"/>
              </a:spcBef>
              <a:spcAft>
                <a:spcPts val="0"/>
              </a:spcAft>
              <a:buSzPts val="2500"/>
              <a:buNone/>
              <a:defRPr/>
            </a:lvl2pPr>
            <a:lvl3pPr lvl="2" rtl="0">
              <a:spcBef>
                <a:spcPts val="0"/>
              </a:spcBef>
              <a:spcAft>
                <a:spcPts val="0"/>
              </a:spcAft>
              <a:buSzPts val="2500"/>
              <a:buNone/>
              <a:defRPr/>
            </a:lvl3pPr>
            <a:lvl4pPr lvl="3" rtl="0">
              <a:spcBef>
                <a:spcPts val="0"/>
              </a:spcBef>
              <a:spcAft>
                <a:spcPts val="0"/>
              </a:spcAft>
              <a:buSzPts val="2500"/>
              <a:buNone/>
              <a:defRPr/>
            </a:lvl4pPr>
            <a:lvl5pPr lvl="4" rtl="0">
              <a:spcBef>
                <a:spcPts val="0"/>
              </a:spcBef>
              <a:spcAft>
                <a:spcPts val="0"/>
              </a:spcAft>
              <a:buSzPts val="2500"/>
              <a:buNone/>
              <a:defRPr/>
            </a:lvl5pPr>
            <a:lvl6pPr lvl="5" rtl="0">
              <a:spcBef>
                <a:spcPts val="0"/>
              </a:spcBef>
              <a:spcAft>
                <a:spcPts val="0"/>
              </a:spcAft>
              <a:buSzPts val="2500"/>
              <a:buNone/>
              <a:defRPr/>
            </a:lvl6pPr>
            <a:lvl7pPr lvl="6" rtl="0">
              <a:spcBef>
                <a:spcPts val="0"/>
              </a:spcBef>
              <a:spcAft>
                <a:spcPts val="0"/>
              </a:spcAft>
              <a:buSzPts val="2500"/>
              <a:buNone/>
              <a:defRPr/>
            </a:lvl7pPr>
            <a:lvl8pPr lvl="7" rtl="0">
              <a:spcBef>
                <a:spcPts val="0"/>
              </a:spcBef>
              <a:spcAft>
                <a:spcPts val="0"/>
              </a:spcAft>
              <a:buSzPts val="2500"/>
              <a:buNone/>
              <a:defRPr/>
            </a:lvl8pPr>
            <a:lvl9pPr lvl="8" rtl="0">
              <a:spcBef>
                <a:spcPts val="0"/>
              </a:spcBef>
              <a:spcAft>
                <a:spcPts val="0"/>
              </a:spcAft>
              <a:buSzPts val="2500"/>
              <a:buNone/>
              <a:defRPr/>
            </a:lvl9pPr>
          </a:lstStyle>
          <a:p>
            <a:endParaRPr/>
          </a:p>
        </p:txBody>
      </p:sp>
      <p:sp>
        <p:nvSpPr>
          <p:cNvPr id="79" name="Google Shape;79;p19"/>
          <p:cNvSpPr txBox="1">
            <a:spLocks noGrp="1"/>
          </p:cNvSpPr>
          <p:nvPr>
            <p:ph type="sldNum" idx="12"/>
          </p:nvPr>
        </p:nvSpPr>
        <p:spPr>
          <a:xfrm>
            <a:off x="8832299" y="4946907"/>
            <a:ext cx="365400" cy="217200"/>
          </a:xfrm>
          <a:prstGeom prst="rect">
            <a:avLst/>
          </a:prstGeom>
        </p:spPr>
        <p:txBody>
          <a:bodyPr spcFirstLastPara="1" wrap="square" lIns="91425" tIns="91425" rIns="91425" bIns="91425" anchor="ctr" anchorCtr="0">
            <a:noAutofit/>
          </a:bodyPr>
          <a:lstStyle>
            <a:lvl1pPr lvl="0" rtl="0">
              <a:buNone/>
              <a:defRPr sz="800" b="1">
                <a:solidFill>
                  <a:srgbClr val="434343"/>
                </a:solidFill>
                <a:latin typeface="Nunito"/>
                <a:ea typeface="Nunito"/>
                <a:cs typeface="Nunito"/>
                <a:sym typeface="Nunito"/>
              </a:defRPr>
            </a:lvl1pPr>
            <a:lvl2pPr lvl="1" rtl="0">
              <a:buNone/>
              <a:defRPr sz="800" b="1">
                <a:solidFill>
                  <a:srgbClr val="434343"/>
                </a:solidFill>
                <a:latin typeface="Nunito"/>
                <a:ea typeface="Nunito"/>
                <a:cs typeface="Nunito"/>
                <a:sym typeface="Nunito"/>
              </a:defRPr>
            </a:lvl2pPr>
            <a:lvl3pPr lvl="2" rtl="0">
              <a:buNone/>
              <a:defRPr sz="800" b="1">
                <a:solidFill>
                  <a:srgbClr val="434343"/>
                </a:solidFill>
                <a:latin typeface="Nunito"/>
                <a:ea typeface="Nunito"/>
                <a:cs typeface="Nunito"/>
                <a:sym typeface="Nunito"/>
              </a:defRPr>
            </a:lvl3pPr>
            <a:lvl4pPr lvl="3" rtl="0">
              <a:buNone/>
              <a:defRPr sz="800" b="1">
                <a:solidFill>
                  <a:srgbClr val="434343"/>
                </a:solidFill>
                <a:latin typeface="Nunito"/>
                <a:ea typeface="Nunito"/>
                <a:cs typeface="Nunito"/>
                <a:sym typeface="Nunito"/>
              </a:defRPr>
            </a:lvl4pPr>
            <a:lvl5pPr lvl="4" rtl="0">
              <a:buNone/>
              <a:defRPr sz="800" b="1">
                <a:solidFill>
                  <a:srgbClr val="434343"/>
                </a:solidFill>
                <a:latin typeface="Nunito"/>
                <a:ea typeface="Nunito"/>
                <a:cs typeface="Nunito"/>
                <a:sym typeface="Nunito"/>
              </a:defRPr>
            </a:lvl5pPr>
            <a:lvl6pPr lvl="5" rtl="0">
              <a:buNone/>
              <a:defRPr sz="800" b="1">
                <a:solidFill>
                  <a:srgbClr val="434343"/>
                </a:solidFill>
                <a:latin typeface="Nunito"/>
                <a:ea typeface="Nunito"/>
                <a:cs typeface="Nunito"/>
                <a:sym typeface="Nunito"/>
              </a:defRPr>
            </a:lvl6pPr>
            <a:lvl7pPr lvl="6" rtl="0">
              <a:buNone/>
              <a:defRPr sz="800" b="1">
                <a:solidFill>
                  <a:srgbClr val="434343"/>
                </a:solidFill>
                <a:latin typeface="Nunito"/>
                <a:ea typeface="Nunito"/>
                <a:cs typeface="Nunito"/>
                <a:sym typeface="Nunito"/>
              </a:defRPr>
            </a:lvl7pPr>
            <a:lvl8pPr lvl="7" rtl="0">
              <a:buNone/>
              <a:defRPr sz="800" b="1">
                <a:solidFill>
                  <a:srgbClr val="434343"/>
                </a:solidFill>
                <a:latin typeface="Nunito"/>
                <a:ea typeface="Nunito"/>
                <a:cs typeface="Nunito"/>
                <a:sym typeface="Nunito"/>
              </a:defRPr>
            </a:lvl8pPr>
            <a:lvl9pPr lvl="8" rtl="0">
              <a:buNone/>
              <a:defRPr sz="800" b="1">
                <a:solidFill>
                  <a:srgbClr val="434343"/>
                </a:solidFill>
                <a:latin typeface="Nunito"/>
                <a:ea typeface="Nunito"/>
                <a:cs typeface="Nunito"/>
                <a:sym typeface="Nunito"/>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80"/>
        <p:cNvGrpSpPr/>
        <p:nvPr/>
      </p:nvGrpSpPr>
      <p:grpSpPr>
        <a:xfrm>
          <a:off x="0" y="0"/>
          <a:ext cx="0" cy="0"/>
          <a:chOff x="0" y="0"/>
          <a:chExt cx="0" cy="0"/>
        </a:xfrm>
      </p:grpSpPr>
      <p:sp>
        <p:nvSpPr>
          <p:cNvPr id="81" name="Google Shape;81;p20"/>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82" name="Google Shape;82;p20"/>
          <p:cNvSpPr txBox="1">
            <a:spLocks noGrp="1"/>
          </p:cNvSpPr>
          <p:nvPr>
            <p:ph type="sldNum" idx="12"/>
          </p:nvPr>
        </p:nvSpPr>
        <p:spPr>
          <a:xfrm>
            <a:off x="8832299" y="4946907"/>
            <a:ext cx="365400" cy="217200"/>
          </a:xfrm>
          <a:prstGeom prst="rect">
            <a:avLst/>
          </a:prstGeom>
        </p:spPr>
        <p:txBody>
          <a:bodyPr spcFirstLastPara="1" wrap="square" lIns="91425" tIns="91425" rIns="91425" bIns="91425" anchor="ctr" anchorCtr="0">
            <a:noAutofit/>
          </a:bodyPr>
          <a:lstStyle>
            <a:lvl1pPr lvl="0" rtl="0">
              <a:buNone/>
              <a:defRPr sz="800" b="1">
                <a:solidFill>
                  <a:srgbClr val="434343"/>
                </a:solidFill>
                <a:latin typeface="Nunito"/>
                <a:ea typeface="Nunito"/>
                <a:cs typeface="Nunito"/>
                <a:sym typeface="Nunito"/>
              </a:defRPr>
            </a:lvl1pPr>
            <a:lvl2pPr lvl="1" rtl="0">
              <a:buNone/>
              <a:defRPr sz="800" b="1">
                <a:solidFill>
                  <a:srgbClr val="434343"/>
                </a:solidFill>
                <a:latin typeface="Nunito"/>
                <a:ea typeface="Nunito"/>
                <a:cs typeface="Nunito"/>
                <a:sym typeface="Nunito"/>
              </a:defRPr>
            </a:lvl2pPr>
            <a:lvl3pPr lvl="2" rtl="0">
              <a:buNone/>
              <a:defRPr sz="800" b="1">
                <a:solidFill>
                  <a:srgbClr val="434343"/>
                </a:solidFill>
                <a:latin typeface="Nunito"/>
                <a:ea typeface="Nunito"/>
                <a:cs typeface="Nunito"/>
                <a:sym typeface="Nunito"/>
              </a:defRPr>
            </a:lvl3pPr>
            <a:lvl4pPr lvl="3" rtl="0">
              <a:buNone/>
              <a:defRPr sz="800" b="1">
                <a:solidFill>
                  <a:srgbClr val="434343"/>
                </a:solidFill>
                <a:latin typeface="Nunito"/>
                <a:ea typeface="Nunito"/>
                <a:cs typeface="Nunito"/>
                <a:sym typeface="Nunito"/>
              </a:defRPr>
            </a:lvl4pPr>
            <a:lvl5pPr lvl="4" rtl="0">
              <a:buNone/>
              <a:defRPr sz="800" b="1">
                <a:solidFill>
                  <a:srgbClr val="434343"/>
                </a:solidFill>
                <a:latin typeface="Nunito"/>
                <a:ea typeface="Nunito"/>
                <a:cs typeface="Nunito"/>
                <a:sym typeface="Nunito"/>
              </a:defRPr>
            </a:lvl5pPr>
            <a:lvl6pPr lvl="5" rtl="0">
              <a:buNone/>
              <a:defRPr sz="800" b="1">
                <a:solidFill>
                  <a:srgbClr val="434343"/>
                </a:solidFill>
                <a:latin typeface="Nunito"/>
                <a:ea typeface="Nunito"/>
                <a:cs typeface="Nunito"/>
                <a:sym typeface="Nunito"/>
              </a:defRPr>
            </a:lvl6pPr>
            <a:lvl7pPr lvl="6" rtl="0">
              <a:buNone/>
              <a:defRPr sz="800" b="1">
                <a:solidFill>
                  <a:srgbClr val="434343"/>
                </a:solidFill>
                <a:latin typeface="Nunito"/>
                <a:ea typeface="Nunito"/>
                <a:cs typeface="Nunito"/>
                <a:sym typeface="Nunito"/>
              </a:defRPr>
            </a:lvl7pPr>
            <a:lvl8pPr lvl="7" rtl="0">
              <a:buNone/>
              <a:defRPr sz="800" b="1">
                <a:solidFill>
                  <a:srgbClr val="434343"/>
                </a:solidFill>
                <a:latin typeface="Nunito"/>
                <a:ea typeface="Nunito"/>
                <a:cs typeface="Nunito"/>
                <a:sym typeface="Nunito"/>
              </a:defRPr>
            </a:lvl8pPr>
            <a:lvl9pPr lvl="8" rtl="0">
              <a:buNone/>
              <a:defRPr sz="800" b="1">
                <a:solidFill>
                  <a:srgbClr val="434343"/>
                </a:solidFill>
                <a:latin typeface="Nunito"/>
                <a:ea typeface="Nunito"/>
                <a:cs typeface="Nunito"/>
                <a:sym typeface="Nunito"/>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3"/>
        <p:cNvGrpSpPr/>
        <p:nvPr/>
      </p:nvGrpSpPr>
      <p:grpSpPr>
        <a:xfrm>
          <a:off x="0" y="0"/>
          <a:ext cx="0" cy="0"/>
          <a:chOff x="0" y="0"/>
          <a:chExt cx="0" cy="0"/>
        </a:xfrm>
      </p:grpSpPr>
      <p:sp>
        <p:nvSpPr>
          <p:cNvPr id="84" name="Google Shape;84;p21"/>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21"/>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86" name="Google Shape;86;p21"/>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87" name="Google Shape;87;p21"/>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23850" rtl="0">
              <a:spcBef>
                <a:spcPts val="0"/>
              </a:spcBef>
              <a:spcAft>
                <a:spcPts val="0"/>
              </a:spcAft>
              <a:buSzPts val="1500"/>
              <a:buChar char="●"/>
              <a:defRPr/>
            </a:lvl1pPr>
            <a:lvl2pPr marL="914400" lvl="1" indent="-311150" rtl="0">
              <a:spcBef>
                <a:spcPts val="1600"/>
              </a:spcBef>
              <a:spcAft>
                <a:spcPts val="0"/>
              </a:spcAft>
              <a:buSzPts val="1300"/>
              <a:buChar char="○"/>
              <a:defRPr/>
            </a:lvl2pPr>
            <a:lvl3pPr marL="1371600" lvl="2" indent="-304800" rtl="0">
              <a:spcBef>
                <a:spcPts val="1600"/>
              </a:spcBef>
              <a:spcAft>
                <a:spcPts val="0"/>
              </a:spcAft>
              <a:buSzPts val="1200"/>
              <a:buChar char="■"/>
              <a:defRPr/>
            </a:lvl3pPr>
            <a:lvl4pPr marL="1828800" lvl="3" indent="-298450" rtl="0">
              <a:spcBef>
                <a:spcPts val="1600"/>
              </a:spcBef>
              <a:spcAft>
                <a:spcPts val="0"/>
              </a:spcAft>
              <a:buSzPts val="1100"/>
              <a:buChar char="●"/>
              <a:defRPr/>
            </a:lvl4pPr>
            <a:lvl5pPr marL="2286000" lvl="4" indent="-292100" rtl="0">
              <a:spcBef>
                <a:spcPts val="1600"/>
              </a:spcBef>
              <a:spcAft>
                <a:spcPts val="0"/>
              </a:spcAft>
              <a:buSzPts val="1000"/>
              <a:buChar char="○"/>
              <a:defRPr/>
            </a:lvl5pPr>
            <a:lvl6pPr marL="2743200" lvl="5" indent="-285750" rtl="0">
              <a:spcBef>
                <a:spcPts val="1600"/>
              </a:spcBef>
              <a:spcAft>
                <a:spcPts val="0"/>
              </a:spcAft>
              <a:buSzPts val="900"/>
              <a:buChar char="■"/>
              <a:defRPr/>
            </a:lvl6pPr>
            <a:lvl7pPr marL="3200400" lvl="6" indent="-279400" rtl="0">
              <a:spcBef>
                <a:spcPts val="1600"/>
              </a:spcBef>
              <a:spcAft>
                <a:spcPts val="0"/>
              </a:spcAft>
              <a:buSzPts val="800"/>
              <a:buChar char="●"/>
              <a:defRPr/>
            </a:lvl7pPr>
            <a:lvl8pPr marL="3657600" lvl="7" indent="-273050" rtl="0">
              <a:spcBef>
                <a:spcPts val="1600"/>
              </a:spcBef>
              <a:spcAft>
                <a:spcPts val="0"/>
              </a:spcAft>
              <a:buSzPts val="700"/>
              <a:buChar char="○"/>
              <a:defRPr/>
            </a:lvl8pPr>
            <a:lvl9pPr marL="4114800" lvl="8" indent="-266700" rtl="0">
              <a:spcBef>
                <a:spcPts val="1600"/>
              </a:spcBef>
              <a:spcAft>
                <a:spcPts val="1600"/>
              </a:spcAft>
              <a:buSzPts val="600"/>
              <a:buChar char="■"/>
              <a:defRPr/>
            </a:lvl9pPr>
          </a:lstStyle>
          <a:p>
            <a:endParaRPr/>
          </a:p>
        </p:txBody>
      </p:sp>
      <p:sp>
        <p:nvSpPr>
          <p:cNvPr id="88" name="Google Shape;88;p21"/>
          <p:cNvSpPr txBox="1">
            <a:spLocks noGrp="1"/>
          </p:cNvSpPr>
          <p:nvPr>
            <p:ph type="sldNum" idx="12"/>
          </p:nvPr>
        </p:nvSpPr>
        <p:spPr>
          <a:xfrm>
            <a:off x="8832299" y="4946907"/>
            <a:ext cx="365400" cy="217200"/>
          </a:xfrm>
          <a:prstGeom prst="rect">
            <a:avLst/>
          </a:prstGeom>
        </p:spPr>
        <p:txBody>
          <a:bodyPr spcFirstLastPara="1" wrap="square" lIns="91425" tIns="91425" rIns="91425" bIns="91425" anchor="ctr" anchorCtr="0">
            <a:noAutofit/>
          </a:bodyPr>
          <a:lstStyle>
            <a:lvl1pPr lvl="0" rtl="0">
              <a:buNone/>
              <a:defRPr sz="800" b="1">
                <a:solidFill>
                  <a:srgbClr val="434343"/>
                </a:solidFill>
                <a:latin typeface="Nunito"/>
                <a:ea typeface="Nunito"/>
                <a:cs typeface="Nunito"/>
                <a:sym typeface="Nunito"/>
              </a:defRPr>
            </a:lvl1pPr>
            <a:lvl2pPr lvl="1" rtl="0">
              <a:buNone/>
              <a:defRPr sz="800" b="1">
                <a:solidFill>
                  <a:srgbClr val="434343"/>
                </a:solidFill>
                <a:latin typeface="Nunito"/>
                <a:ea typeface="Nunito"/>
                <a:cs typeface="Nunito"/>
                <a:sym typeface="Nunito"/>
              </a:defRPr>
            </a:lvl2pPr>
            <a:lvl3pPr lvl="2" rtl="0">
              <a:buNone/>
              <a:defRPr sz="800" b="1">
                <a:solidFill>
                  <a:srgbClr val="434343"/>
                </a:solidFill>
                <a:latin typeface="Nunito"/>
                <a:ea typeface="Nunito"/>
                <a:cs typeface="Nunito"/>
                <a:sym typeface="Nunito"/>
              </a:defRPr>
            </a:lvl3pPr>
            <a:lvl4pPr lvl="3" rtl="0">
              <a:buNone/>
              <a:defRPr sz="800" b="1">
                <a:solidFill>
                  <a:srgbClr val="434343"/>
                </a:solidFill>
                <a:latin typeface="Nunito"/>
                <a:ea typeface="Nunito"/>
                <a:cs typeface="Nunito"/>
                <a:sym typeface="Nunito"/>
              </a:defRPr>
            </a:lvl4pPr>
            <a:lvl5pPr lvl="4" rtl="0">
              <a:buNone/>
              <a:defRPr sz="800" b="1">
                <a:solidFill>
                  <a:srgbClr val="434343"/>
                </a:solidFill>
                <a:latin typeface="Nunito"/>
                <a:ea typeface="Nunito"/>
                <a:cs typeface="Nunito"/>
                <a:sym typeface="Nunito"/>
              </a:defRPr>
            </a:lvl5pPr>
            <a:lvl6pPr lvl="5" rtl="0">
              <a:buNone/>
              <a:defRPr sz="800" b="1">
                <a:solidFill>
                  <a:srgbClr val="434343"/>
                </a:solidFill>
                <a:latin typeface="Nunito"/>
                <a:ea typeface="Nunito"/>
                <a:cs typeface="Nunito"/>
                <a:sym typeface="Nunito"/>
              </a:defRPr>
            </a:lvl6pPr>
            <a:lvl7pPr lvl="6" rtl="0">
              <a:buNone/>
              <a:defRPr sz="800" b="1">
                <a:solidFill>
                  <a:srgbClr val="434343"/>
                </a:solidFill>
                <a:latin typeface="Nunito"/>
                <a:ea typeface="Nunito"/>
                <a:cs typeface="Nunito"/>
                <a:sym typeface="Nunito"/>
              </a:defRPr>
            </a:lvl7pPr>
            <a:lvl8pPr lvl="7" rtl="0">
              <a:buNone/>
              <a:defRPr sz="800" b="1">
                <a:solidFill>
                  <a:srgbClr val="434343"/>
                </a:solidFill>
                <a:latin typeface="Nunito"/>
                <a:ea typeface="Nunito"/>
                <a:cs typeface="Nunito"/>
                <a:sym typeface="Nunito"/>
              </a:defRPr>
            </a:lvl8pPr>
            <a:lvl9pPr lvl="8" rtl="0">
              <a:buNone/>
              <a:defRPr sz="800" b="1">
                <a:solidFill>
                  <a:srgbClr val="434343"/>
                </a:solidFill>
                <a:latin typeface="Nunito"/>
                <a:ea typeface="Nunito"/>
                <a:cs typeface="Nunito"/>
                <a:sym typeface="Nunito"/>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9"/>
        <p:cNvGrpSpPr/>
        <p:nvPr/>
      </p:nvGrpSpPr>
      <p:grpSpPr>
        <a:xfrm>
          <a:off x="0" y="0"/>
          <a:ext cx="0" cy="0"/>
          <a:chOff x="0" y="0"/>
          <a:chExt cx="0" cy="0"/>
        </a:xfrm>
      </p:grpSpPr>
      <p:sp>
        <p:nvSpPr>
          <p:cNvPr id="90" name="Google Shape;90;p22"/>
          <p:cNvSpPr txBox="1">
            <a:spLocks noGrp="1"/>
          </p:cNvSpPr>
          <p:nvPr>
            <p:ph type="sldNum" idx="12"/>
          </p:nvPr>
        </p:nvSpPr>
        <p:spPr>
          <a:xfrm>
            <a:off x="8832299" y="4946907"/>
            <a:ext cx="365400" cy="217200"/>
          </a:xfrm>
          <a:prstGeom prst="rect">
            <a:avLst/>
          </a:prstGeom>
        </p:spPr>
        <p:txBody>
          <a:bodyPr spcFirstLastPara="1" wrap="square" lIns="91425" tIns="91425" rIns="91425" bIns="91425" anchor="ctr" anchorCtr="0">
            <a:noAutofit/>
          </a:bodyPr>
          <a:lstStyle>
            <a:lvl1pPr lvl="0" rtl="0">
              <a:buNone/>
              <a:defRPr sz="800" b="1">
                <a:solidFill>
                  <a:srgbClr val="434343"/>
                </a:solidFill>
                <a:latin typeface="Nunito"/>
                <a:ea typeface="Nunito"/>
                <a:cs typeface="Nunito"/>
                <a:sym typeface="Nunito"/>
              </a:defRPr>
            </a:lvl1pPr>
            <a:lvl2pPr lvl="1" rtl="0">
              <a:buNone/>
              <a:defRPr sz="800" b="1">
                <a:solidFill>
                  <a:srgbClr val="434343"/>
                </a:solidFill>
                <a:latin typeface="Nunito"/>
                <a:ea typeface="Nunito"/>
                <a:cs typeface="Nunito"/>
                <a:sym typeface="Nunito"/>
              </a:defRPr>
            </a:lvl2pPr>
            <a:lvl3pPr lvl="2" rtl="0">
              <a:buNone/>
              <a:defRPr sz="800" b="1">
                <a:solidFill>
                  <a:srgbClr val="434343"/>
                </a:solidFill>
                <a:latin typeface="Nunito"/>
                <a:ea typeface="Nunito"/>
                <a:cs typeface="Nunito"/>
                <a:sym typeface="Nunito"/>
              </a:defRPr>
            </a:lvl3pPr>
            <a:lvl4pPr lvl="3" rtl="0">
              <a:buNone/>
              <a:defRPr sz="800" b="1">
                <a:solidFill>
                  <a:srgbClr val="434343"/>
                </a:solidFill>
                <a:latin typeface="Nunito"/>
                <a:ea typeface="Nunito"/>
                <a:cs typeface="Nunito"/>
                <a:sym typeface="Nunito"/>
              </a:defRPr>
            </a:lvl4pPr>
            <a:lvl5pPr lvl="4" rtl="0">
              <a:buNone/>
              <a:defRPr sz="800" b="1">
                <a:solidFill>
                  <a:srgbClr val="434343"/>
                </a:solidFill>
                <a:latin typeface="Nunito"/>
                <a:ea typeface="Nunito"/>
                <a:cs typeface="Nunito"/>
                <a:sym typeface="Nunito"/>
              </a:defRPr>
            </a:lvl5pPr>
            <a:lvl6pPr lvl="5" rtl="0">
              <a:buNone/>
              <a:defRPr sz="800" b="1">
                <a:solidFill>
                  <a:srgbClr val="434343"/>
                </a:solidFill>
                <a:latin typeface="Nunito"/>
                <a:ea typeface="Nunito"/>
                <a:cs typeface="Nunito"/>
                <a:sym typeface="Nunito"/>
              </a:defRPr>
            </a:lvl6pPr>
            <a:lvl7pPr lvl="6" rtl="0">
              <a:buNone/>
              <a:defRPr sz="800" b="1">
                <a:solidFill>
                  <a:srgbClr val="434343"/>
                </a:solidFill>
                <a:latin typeface="Nunito"/>
                <a:ea typeface="Nunito"/>
                <a:cs typeface="Nunito"/>
                <a:sym typeface="Nunito"/>
              </a:defRPr>
            </a:lvl7pPr>
            <a:lvl8pPr lvl="7" rtl="0">
              <a:buNone/>
              <a:defRPr sz="800" b="1">
                <a:solidFill>
                  <a:srgbClr val="434343"/>
                </a:solidFill>
                <a:latin typeface="Nunito"/>
                <a:ea typeface="Nunito"/>
                <a:cs typeface="Nunito"/>
                <a:sym typeface="Nunito"/>
              </a:defRPr>
            </a:lvl8pPr>
            <a:lvl9pPr lvl="8" rtl="0">
              <a:buNone/>
              <a:defRPr sz="800" b="1">
                <a:solidFill>
                  <a:srgbClr val="434343"/>
                </a:solidFill>
                <a:latin typeface="Nunito"/>
                <a:ea typeface="Nunito"/>
                <a:cs typeface="Nunito"/>
                <a:sym typeface="Nunito"/>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jp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201972" y="288368"/>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rgbClr val="434343"/>
              </a:buClr>
              <a:buSzPts val="2200"/>
              <a:buFont typeface="Nunito"/>
              <a:buNone/>
              <a:defRPr sz="2200" b="1">
                <a:solidFill>
                  <a:srgbClr val="434343"/>
                </a:solidFill>
                <a:latin typeface="Nunito"/>
                <a:ea typeface="Nunito"/>
                <a:cs typeface="Nunito"/>
                <a:sym typeface="Nunito"/>
              </a:defRPr>
            </a:lvl1pPr>
            <a:lvl2pPr lvl="1" rtl="0">
              <a:spcBef>
                <a:spcPts val="0"/>
              </a:spcBef>
              <a:spcAft>
                <a:spcPts val="0"/>
              </a:spcAft>
              <a:buClr>
                <a:srgbClr val="434343"/>
              </a:buClr>
              <a:buSzPts val="2500"/>
              <a:buFont typeface="Nunito SemiBold"/>
              <a:buNone/>
              <a:defRPr sz="2500">
                <a:solidFill>
                  <a:srgbClr val="434343"/>
                </a:solidFill>
                <a:latin typeface="Nunito SemiBold"/>
                <a:ea typeface="Nunito SemiBold"/>
                <a:cs typeface="Nunito SemiBold"/>
                <a:sym typeface="Nunito SemiBold"/>
              </a:defRPr>
            </a:lvl2pPr>
            <a:lvl3pPr lvl="2" rtl="0">
              <a:spcBef>
                <a:spcPts val="0"/>
              </a:spcBef>
              <a:spcAft>
                <a:spcPts val="0"/>
              </a:spcAft>
              <a:buClr>
                <a:srgbClr val="434343"/>
              </a:buClr>
              <a:buSzPts val="2500"/>
              <a:buFont typeface="Nunito SemiBold"/>
              <a:buNone/>
              <a:defRPr sz="2500">
                <a:solidFill>
                  <a:srgbClr val="434343"/>
                </a:solidFill>
                <a:latin typeface="Nunito SemiBold"/>
                <a:ea typeface="Nunito SemiBold"/>
                <a:cs typeface="Nunito SemiBold"/>
                <a:sym typeface="Nunito SemiBold"/>
              </a:defRPr>
            </a:lvl3pPr>
            <a:lvl4pPr lvl="3" rtl="0">
              <a:spcBef>
                <a:spcPts val="0"/>
              </a:spcBef>
              <a:spcAft>
                <a:spcPts val="0"/>
              </a:spcAft>
              <a:buClr>
                <a:srgbClr val="434343"/>
              </a:buClr>
              <a:buSzPts val="2500"/>
              <a:buFont typeface="Nunito SemiBold"/>
              <a:buNone/>
              <a:defRPr sz="2500">
                <a:solidFill>
                  <a:srgbClr val="434343"/>
                </a:solidFill>
                <a:latin typeface="Nunito SemiBold"/>
                <a:ea typeface="Nunito SemiBold"/>
                <a:cs typeface="Nunito SemiBold"/>
                <a:sym typeface="Nunito SemiBold"/>
              </a:defRPr>
            </a:lvl4pPr>
            <a:lvl5pPr lvl="4" rtl="0">
              <a:spcBef>
                <a:spcPts val="0"/>
              </a:spcBef>
              <a:spcAft>
                <a:spcPts val="0"/>
              </a:spcAft>
              <a:buClr>
                <a:srgbClr val="434343"/>
              </a:buClr>
              <a:buSzPts val="2500"/>
              <a:buFont typeface="Nunito SemiBold"/>
              <a:buNone/>
              <a:defRPr sz="2500">
                <a:solidFill>
                  <a:srgbClr val="434343"/>
                </a:solidFill>
                <a:latin typeface="Nunito SemiBold"/>
                <a:ea typeface="Nunito SemiBold"/>
                <a:cs typeface="Nunito SemiBold"/>
                <a:sym typeface="Nunito SemiBold"/>
              </a:defRPr>
            </a:lvl5pPr>
            <a:lvl6pPr lvl="5" rtl="0">
              <a:spcBef>
                <a:spcPts val="0"/>
              </a:spcBef>
              <a:spcAft>
                <a:spcPts val="0"/>
              </a:spcAft>
              <a:buClr>
                <a:srgbClr val="434343"/>
              </a:buClr>
              <a:buSzPts val="2500"/>
              <a:buFont typeface="Nunito SemiBold"/>
              <a:buNone/>
              <a:defRPr sz="2500">
                <a:solidFill>
                  <a:srgbClr val="434343"/>
                </a:solidFill>
                <a:latin typeface="Nunito SemiBold"/>
                <a:ea typeface="Nunito SemiBold"/>
                <a:cs typeface="Nunito SemiBold"/>
                <a:sym typeface="Nunito SemiBold"/>
              </a:defRPr>
            </a:lvl6pPr>
            <a:lvl7pPr lvl="6" rtl="0">
              <a:spcBef>
                <a:spcPts val="0"/>
              </a:spcBef>
              <a:spcAft>
                <a:spcPts val="0"/>
              </a:spcAft>
              <a:buClr>
                <a:srgbClr val="434343"/>
              </a:buClr>
              <a:buSzPts val="2500"/>
              <a:buFont typeface="Nunito SemiBold"/>
              <a:buNone/>
              <a:defRPr sz="2500">
                <a:solidFill>
                  <a:srgbClr val="434343"/>
                </a:solidFill>
                <a:latin typeface="Nunito SemiBold"/>
                <a:ea typeface="Nunito SemiBold"/>
                <a:cs typeface="Nunito SemiBold"/>
                <a:sym typeface="Nunito SemiBold"/>
              </a:defRPr>
            </a:lvl7pPr>
            <a:lvl8pPr lvl="7" rtl="0">
              <a:spcBef>
                <a:spcPts val="0"/>
              </a:spcBef>
              <a:spcAft>
                <a:spcPts val="0"/>
              </a:spcAft>
              <a:buClr>
                <a:srgbClr val="434343"/>
              </a:buClr>
              <a:buSzPts val="2500"/>
              <a:buFont typeface="Nunito SemiBold"/>
              <a:buNone/>
              <a:defRPr sz="2500">
                <a:solidFill>
                  <a:srgbClr val="434343"/>
                </a:solidFill>
                <a:latin typeface="Nunito SemiBold"/>
                <a:ea typeface="Nunito SemiBold"/>
                <a:cs typeface="Nunito SemiBold"/>
                <a:sym typeface="Nunito SemiBold"/>
              </a:defRPr>
            </a:lvl8pPr>
            <a:lvl9pPr lvl="8" rtl="0">
              <a:spcBef>
                <a:spcPts val="0"/>
              </a:spcBef>
              <a:spcAft>
                <a:spcPts val="0"/>
              </a:spcAft>
              <a:buClr>
                <a:srgbClr val="434343"/>
              </a:buClr>
              <a:buSzPts val="2500"/>
              <a:buFont typeface="Nunito SemiBold"/>
              <a:buNone/>
              <a:defRPr sz="2500">
                <a:solidFill>
                  <a:srgbClr val="434343"/>
                </a:solidFill>
                <a:latin typeface="Nunito SemiBold"/>
                <a:ea typeface="Nunito SemiBold"/>
                <a:cs typeface="Nunito SemiBold"/>
                <a:sym typeface="Nunito SemiBold"/>
              </a:defRPr>
            </a:lvl9pPr>
          </a:lstStyle>
          <a:p>
            <a:endParaRPr/>
          </a:p>
        </p:txBody>
      </p:sp>
      <p:sp>
        <p:nvSpPr>
          <p:cNvPr id="52" name="Google Shape;52;p13"/>
          <p:cNvSpPr txBox="1">
            <a:spLocks noGrp="1"/>
          </p:cNvSpPr>
          <p:nvPr>
            <p:ph type="body" idx="1"/>
          </p:nvPr>
        </p:nvSpPr>
        <p:spPr>
          <a:xfrm>
            <a:off x="311700" y="861075"/>
            <a:ext cx="8520600" cy="3416400"/>
          </a:xfrm>
          <a:prstGeom prst="rect">
            <a:avLst/>
          </a:prstGeom>
          <a:noFill/>
          <a:ln>
            <a:noFill/>
          </a:ln>
        </p:spPr>
        <p:txBody>
          <a:bodyPr spcFirstLastPara="1" wrap="square" lIns="91425" tIns="91425" rIns="91425" bIns="91425" anchor="t" anchorCtr="0">
            <a:noAutofit/>
          </a:bodyPr>
          <a:lstStyle>
            <a:lvl1pPr marL="457200" lvl="0" indent="-323850" rtl="0">
              <a:lnSpc>
                <a:spcPct val="115000"/>
              </a:lnSpc>
              <a:spcBef>
                <a:spcPts val="0"/>
              </a:spcBef>
              <a:spcAft>
                <a:spcPts val="0"/>
              </a:spcAft>
              <a:buClr>
                <a:schemeClr val="dk2"/>
              </a:buClr>
              <a:buSzPts val="1500"/>
              <a:buFont typeface="Nunito"/>
              <a:buChar char="●"/>
              <a:defRPr sz="1500">
                <a:solidFill>
                  <a:schemeClr val="dk2"/>
                </a:solidFill>
                <a:latin typeface="Nunito"/>
                <a:ea typeface="Nunito"/>
                <a:cs typeface="Nunito"/>
                <a:sym typeface="Nunito"/>
              </a:defRPr>
            </a:lvl1pPr>
            <a:lvl2pPr marL="914400" lvl="1" indent="-311150" rtl="0">
              <a:lnSpc>
                <a:spcPct val="115000"/>
              </a:lnSpc>
              <a:spcBef>
                <a:spcPts val="1600"/>
              </a:spcBef>
              <a:spcAft>
                <a:spcPts val="0"/>
              </a:spcAft>
              <a:buClr>
                <a:schemeClr val="dk2"/>
              </a:buClr>
              <a:buSzPts val="1300"/>
              <a:buFont typeface="Nunito"/>
              <a:buChar char="○"/>
              <a:defRPr sz="1300">
                <a:solidFill>
                  <a:schemeClr val="dk2"/>
                </a:solidFill>
                <a:latin typeface="Nunito"/>
                <a:ea typeface="Nunito"/>
                <a:cs typeface="Nunito"/>
                <a:sym typeface="Nunito"/>
              </a:defRPr>
            </a:lvl2pPr>
            <a:lvl3pPr marL="1371600" lvl="2" indent="-304800" rtl="0">
              <a:lnSpc>
                <a:spcPct val="115000"/>
              </a:lnSpc>
              <a:spcBef>
                <a:spcPts val="1600"/>
              </a:spcBef>
              <a:spcAft>
                <a:spcPts val="0"/>
              </a:spcAft>
              <a:buClr>
                <a:schemeClr val="dk2"/>
              </a:buClr>
              <a:buSzPts val="1200"/>
              <a:buFont typeface="Nunito"/>
              <a:buChar char="■"/>
              <a:defRPr sz="1200">
                <a:solidFill>
                  <a:schemeClr val="dk2"/>
                </a:solidFill>
                <a:latin typeface="Nunito"/>
                <a:ea typeface="Nunito"/>
                <a:cs typeface="Nunito"/>
                <a:sym typeface="Nunito"/>
              </a:defRPr>
            </a:lvl3pPr>
            <a:lvl4pPr marL="1828800" lvl="3" indent="-298450" rtl="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4pPr>
            <a:lvl5pPr marL="2286000" lvl="4" indent="-292100" rtl="0">
              <a:lnSpc>
                <a:spcPct val="115000"/>
              </a:lnSpc>
              <a:spcBef>
                <a:spcPts val="1600"/>
              </a:spcBef>
              <a:spcAft>
                <a:spcPts val="0"/>
              </a:spcAft>
              <a:buClr>
                <a:schemeClr val="dk2"/>
              </a:buClr>
              <a:buSzPts val="1000"/>
              <a:buFont typeface="Nunito"/>
              <a:buChar char="○"/>
              <a:defRPr sz="1000">
                <a:solidFill>
                  <a:schemeClr val="dk2"/>
                </a:solidFill>
                <a:latin typeface="Nunito"/>
                <a:ea typeface="Nunito"/>
                <a:cs typeface="Nunito"/>
                <a:sym typeface="Nunito"/>
              </a:defRPr>
            </a:lvl5pPr>
            <a:lvl6pPr marL="2743200" lvl="5" indent="-285750" rtl="0">
              <a:lnSpc>
                <a:spcPct val="115000"/>
              </a:lnSpc>
              <a:spcBef>
                <a:spcPts val="1600"/>
              </a:spcBef>
              <a:spcAft>
                <a:spcPts val="0"/>
              </a:spcAft>
              <a:buClr>
                <a:schemeClr val="dk2"/>
              </a:buClr>
              <a:buSzPts val="900"/>
              <a:buFont typeface="Nunito"/>
              <a:buChar char="■"/>
              <a:defRPr sz="900">
                <a:solidFill>
                  <a:schemeClr val="dk2"/>
                </a:solidFill>
                <a:latin typeface="Nunito"/>
                <a:ea typeface="Nunito"/>
                <a:cs typeface="Nunito"/>
                <a:sym typeface="Nunito"/>
              </a:defRPr>
            </a:lvl6pPr>
            <a:lvl7pPr marL="3200400" lvl="6" indent="-279400" rtl="0">
              <a:lnSpc>
                <a:spcPct val="115000"/>
              </a:lnSpc>
              <a:spcBef>
                <a:spcPts val="1600"/>
              </a:spcBef>
              <a:spcAft>
                <a:spcPts val="0"/>
              </a:spcAft>
              <a:buClr>
                <a:schemeClr val="dk2"/>
              </a:buClr>
              <a:buSzPts val="800"/>
              <a:buFont typeface="Nunito"/>
              <a:buChar char="●"/>
              <a:defRPr sz="800">
                <a:solidFill>
                  <a:schemeClr val="dk2"/>
                </a:solidFill>
                <a:latin typeface="Nunito"/>
                <a:ea typeface="Nunito"/>
                <a:cs typeface="Nunito"/>
                <a:sym typeface="Nunito"/>
              </a:defRPr>
            </a:lvl7pPr>
            <a:lvl8pPr marL="3657600" lvl="7" indent="-273050" rtl="0">
              <a:lnSpc>
                <a:spcPct val="115000"/>
              </a:lnSpc>
              <a:spcBef>
                <a:spcPts val="1600"/>
              </a:spcBef>
              <a:spcAft>
                <a:spcPts val="0"/>
              </a:spcAft>
              <a:buClr>
                <a:schemeClr val="dk2"/>
              </a:buClr>
              <a:buSzPts val="700"/>
              <a:buFont typeface="Nunito"/>
              <a:buChar char="○"/>
              <a:defRPr sz="700">
                <a:solidFill>
                  <a:schemeClr val="dk2"/>
                </a:solidFill>
                <a:latin typeface="Nunito"/>
                <a:ea typeface="Nunito"/>
                <a:cs typeface="Nunito"/>
                <a:sym typeface="Nunito"/>
              </a:defRPr>
            </a:lvl8pPr>
            <a:lvl9pPr marL="4114800" lvl="8" indent="-266700" rtl="0">
              <a:lnSpc>
                <a:spcPct val="115000"/>
              </a:lnSpc>
              <a:spcBef>
                <a:spcPts val="1600"/>
              </a:spcBef>
              <a:spcAft>
                <a:spcPts val="1600"/>
              </a:spcAft>
              <a:buClr>
                <a:schemeClr val="dk2"/>
              </a:buClr>
              <a:buSzPts val="600"/>
              <a:buFont typeface="Nunito"/>
              <a:buChar char="■"/>
              <a:defRPr sz="600">
                <a:solidFill>
                  <a:schemeClr val="dk2"/>
                </a:solidFill>
                <a:latin typeface="Nunito"/>
                <a:ea typeface="Nunito"/>
                <a:cs typeface="Nunito"/>
                <a:sym typeface="Nunito"/>
              </a:defRPr>
            </a:lvl9pPr>
          </a:lstStyle>
          <a:p>
            <a:endParaRPr/>
          </a:p>
        </p:txBody>
      </p:sp>
      <p:pic>
        <p:nvPicPr>
          <p:cNvPr id="53" name="Google Shape;53;p13"/>
          <p:cNvPicPr preferRelativeResize="0"/>
          <p:nvPr/>
        </p:nvPicPr>
        <p:blipFill rotWithShape="1">
          <a:blip r:embed="rId14">
            <a:alphaModFix/>
          </a:blip>
          <a:srcRect t="5277" b="5277"/>
          <a:stretch/>
        </p:blipFill>
        <p:spPr>
          <a:xfrm>
            <a:off x="7524724" y="66776"/>
            <a:ext cx="1563426" cy="307350"/>
          </a:xfrm>
          <a:prstGeom prst="rect">
            <a:avLst/>
          </a:prstGeom>
          <a:noFill/>
          <a:ln>
            <a:noFill/>
          </a:ln>
        </p:spPr>
      </p:pic>
      <p:pic>
        <p:nvPicPr>
          <p:cNvPr id="54" name="Google Shape;54;p13"/>
          <p:cNvPicPr preferRelativeResize="0"/>
          <p:nvPr/>
        </p:nvPicPr>
        <p:blipFill>
          <a:blip r:embed="rId15">
            <a:alphaModFix/>
          </a:blip>
          <a:stretch>
            <a:fillRect/>
          </a:stretch>
        </p:blipFill>
        <p:spPr>
          <a:xfrm>
            <a:off x="0" y="0"/>
            <a:ext cx="182880" cy="676656"/>
          </a:xfrm>
          <a:prstGeom prst="rect">
            <a:avLst/>
          </a:prstGeom>
          <a:noFill/>
          <a:ln>
            <a:noFill/>
          </a:ln>
        </p:spPr>
      </p:pic>
      <p:sp>
        <p:nvSpPr>
          <p:cNvPr id="55" name="Google Shape;55;p13"/>
          <p:cNvSpPr txBox="1"/>
          <p:nvPr/>
        </p:nvSpPr>
        <p:spPr>
          <a:xfrm>
            <a:off x="2234400" y="4917657"/>
            <a:ext cx="4675200" cy="275700"/>
          </a:xfrm>
          <a:prstGeom prst="rect">
            <a:avLst/>
          </a:prstGeom>
          <a:noFill/>
          <a:ln>
            <a:noFill/>
          </a:ln>
        </p:spPr>
        <p:txBody>
          <a:bodyPr spcFirstLastPara="1" wrap="square" lIns="91425" tIns="91425" rIns="91425" bIns="91425" anchor="t" anchorCtr="0">
            <a:noAutofit/>
          </a:bodyPr>
          <a:lstStyle/>
          <a:p>
            <a:pPr marL="12700" lvl="0" indent="0" algn="ctr" rtl="0">
              <a:lnSpc>
                <a:spcPct val="102500"/>
              </a:lnSpc>
              <a:spcBef>
                <a:spcPts val="0"/>
              </a:spcBef>
              <a:spcAft>
                <a:spcPts val="0"/>
              </a:spcAft>
              <a:buNone/>
            </a:pPr>
            <a:r>
              <a:rPr lang="en" sz="700" b="1">
                <a:solidFill>
                  <a:srgbClr val="434343"/>
                </a:solidFill>
                <a:latin typeface="Nunito"/>
                <a:ea typeface="Nunito"/>
                <a:cs typeface="Nunito"/>
                <a:sym typeface="Nunito"/>
              </a:rPr>
              <a:t>Proprietary content. © Great Learning. All Rights Reserved. Unauthorized use or distribution prohibited.</a:t>
            </a:r>
            <a:endParaRPr sz="700" b="1">
              <a:solidFill>
                <a:srgbClr val="434343"/>
              </a:solidFill>
              <a:latin typeface="Nunito"/>
              <a:ea typeface="Nunito"/>
              <a:cs typeface="Nunito"/>
              <a:sym typeface="Nunito"/>
            </a:endParaRPr>
          </a:p>
        </p:txBody>
      </p:sp>
      <p:sp>
        <p:nvSpPr>
          <p:cNvPr id="56" name="Google Shape;56;p13"/>
          <p:cNvSpPr txBox="1">
            <a:spLocks noGrp="1"/>
          </p:cNvSpPr>
          <p:nvPr>
            <p:ph type="sldNum" idx="12"/>
          </p:nvPr>
        </p:nvSpPr>
        <p:spPr>
          <a:xfrm>
            <a:off x="8832299" y="4946907"/>
            <a:ext cx="365400" cy="217200"/>
          </a:xfrm>
          <a:prstGeom prst="rect">
            <a:avLst/>
          </a:prstGeom>
          <a:noFill/>
          <a:ln>
            <a:noFill/>
          </a:ln>
        </p:spPr>
        <p:txBody>
          <a:bodyPr spcFirstLastPara="1" wrap="square" lIns="91425" tIns="91425" rIns="91425" bIns="91425" anchor="ctr" anchorCtr="0">
            <a:noAutofit/>
          </a:bodyPr>
          <a:lstStyle>
            <a:lvl1pPr lvl="0" algn="ctr" rtl="0">
              <a:buNone/>
              <a:defRPr sz="800" b="1">
                <a:solidFill>
                  <a:srgbClr val="434343"/>
                </a:solidFill>
                <a:latin typeface="Nunito"/>
                <a:ea typeface="Nunito"/>
                <a:cs typeface="Nunito"/>
                <a:sym typeface="Nunito"/>
              </a:defRPr>
            </a:lvl1pPr>
            <a:lvl2pPr lvl="1" algn="ctr" rtl="0">
              <a:buNone/>
              <a:defRPr sz="800" b="1">
                <a:solidFill>
                  <a:srgbClr val="434343"/>
                </a:solidFill>
                <a:latin typeface="Nunito"/>
                <a:ea typeface="Nunito"/>
                <a:cs typeface="Nunito"/>
                <a:sym typeface="Nunito"/>
              </a:defRPr>
            </a:lvl2pPr>
            <a:lvl3pPr lvl="2" algn="ctr" rtl="0">
              <a:buNone/>
              <a:defRPr sz="800" b="1">
                <a:solidFill>
                  <a:srgbClr val="434343"/>
                </a:solidFill>
                <a:latin typeface="Nunito"/>
                <a:ea typeface="Nunito"/>
                <a:cs typeface="Nunito"/>
                <a:sym typeface="Nunito"/>
              </a:defRPr>
            </a:lvl3pPr>
            <a:lvl4pPr lvl="3" algn="ctr" rtl="0">
              <a:buNone/>
              <a:defRPr sz="800" b="1">
                <a:solidFill>
                  <a:srgbClr val="434343"/>
                </a:solidFill>
                <a:latin typeface="Nunito"/>
                <a:ea typeface="Nunito"/>
                <a:cs typeface="Nunito"/>
                <a:sym typeface="Nunito"/>
              </a:defRPr>
            </a:lvl4pPr>
            <a:lvl5pPr lvl="4" algn="ctr" rtl="0">
              <a:buNone/>
              <a:defRPr sz="800" b="1">
                <a:solidFill>
                  <a:srgbClr val="434343"/>
                </a:solidFill>
                <a:latin typeface="Nunito"/>
                <a:ea typeface="Nunito"/>
                <a:cs typeface="Nunito"/>
                <a:sym typeface="Nunito"/>
              </a:defRPr>
            </a:lvl5pPr>
            <a:lvl6pPr lvl="5" algn="ctr" rtl="0">
              <a:buNone/>
              <a:defRPr sz="800" b="1">
                <a:solidFill>
                  <a:srgbClr val="434343"/>
                </a:solidFill>
                <a:latin typeface="Nunito"/>
                <a:ea typeface="Nunito"/>
                <a:cs typeface="Nunito"/>
                <a:sym typeface="Nunito"/>
              </a:defRPr>
            </a:lvl6pPr>
            <a:lvl7pPr lvl="6" algn="ctr" rtl="0">
              <a:buNone/>
              <a:defRPr sz="800" b="1">
                <a:solidFill>
                  <a:srgbClr val="434343"/>
                </a:solidFill>
                <a:latin typeface="Nunito"/>
                <a:ea typeface="Nunito"/>
                <a:cs typeface="Nunito"/>
                <a:sym typeface="Nunito"/>
              </a:defRPr>
            </a:lvl7pPr>
            <a:lvl8pPr lvl="7" algn="ctr" rtl="0">
              <a:buNone/>
              <a:defRPr sz="800" b="1">
                <a:solidFill>
                  <a:srgbClr val="434343"/>
                </a:solidFill>
                <a:latin typeface="Nunito"/>
                <a:ea typeface="Nunito"/>
                <a:cs typeface="Nunito"/>
                <a:sym typeface="Nunito"/>
              </a:defRPr>
            </a:lvl8pPr>
            <a:lvl9pPr lvl="8" algn="ctr" rtl="0">
              <a:buNone/>
              <a:defRPr sz="800" b="1">
                <a:solidFill>
                  <a:srgbClr val="434343"/>
                </a:solidFill>
                <a:latin typeface="Nunito"/>
                <a:ea typeface="Nunito"/>
                <a:cs typeface="Nunito"/>
                <a:sym typeface="Nunito"/>
              </a:defRPr>
            </a:lvl9pPr>
          </a:lstStyle>
          <a:p>
            <a:pPr marL="0" lvl="0" indent="0" algn="ct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5.xml"/><Relationship Id="rId5" Type="http://schemas.openxmlformats.org/officeDocument/2006/relationships/image" Target="../media/image21.png"/><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5.xml"/><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5.xml"/><Relationship Id="rId5" Type="http://schemas.openxmlformats.org/officeDocument/2006/relationships/image" Target="../media/image27.png"/><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5.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5.xml"/><Relationship Id="rId5" Type="http://schemas.openxmlformats.org/officeDocument/2006/relationships/image" Target="../media/image17.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26"/>
          <p:cNvSpPr txBox="1">
            <a:spLocks noGrp="1"/>
          </p:cNvSpPr>
          <p:nvPr>
            <p:ph type="title"/>
          </p:nvPr>
        </p:nvSpPr>
        <p:spPr>
          <a:xfrm>
            <a:off x="490250" y="450150"/>
            <a:ext cx="6367800" cy="4090800"/>
          </a:xfrm>
        </p:spPr>
        <p:txBody>
          <a:bodyPr spcFirstLastPara="1" wrap="square" lIns="91425" tIns="91425" rIns="91425" bIns="91425" anchor="ctr" anchorCtr="0">
            <a:normAutofit/>
          </a:bodyPr>
          <a:lstStyle/>
          <a:p>
            <a:pPr lvl="0"/>
            <a:r>
              <a:rPr lang="en-US" sz="3200" dirty="0">
                <a:latin typeface="+mj-lt"/>
              </a:rPr>
              <a:t>Star Hotels</a:t>
            </a:r>
            <a:br>
              <a:rPr lang="en-US" sz="3200" dirty="0">
                <a:latin typeface="+mj-lt"/>
              </a:rPr>
            </a:br>
            <a:r>
              <a:rPr lang="en-US" sz="3200" dirty="0">
                <a:latin typeface="+mj-lt"/>
              </a:rPr>
              <a:t>Business Presentation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28"/>
          <p:cNvSpPr txBox="1">
            <a:spLocks noGrp="1"/>
          </p:cNvSpPr>
          <p:nvPr>
            <p:ph type="title"/>
          </p:nvPr>
        </p:nvSpPr>
        <p:spPr>
          <a:prstGeom prst="rect">
            <a:avLst/>
          </a:prstGeom>
        </p:spPr>
        <p:txBody>
          <a:bodyPr spcFirstLastPara="1" wrap="square" lIns="91425" tIns="91425" rIns="91425" bIns="91425" anchor="t" anchorCtr="0">
            <a:noAutofit/>
          </a:bodyPr>
          <a:lstStyle/>
          <a:p>
            <a:pPr lvl="0"/>
            <a:r>
              <a:rPr lang="en" dirty="0">
                <a:solidFill>
                  <a:srgbClr val="000000"/>
                </a:solidFill>
                <a:latin typeface="Arial"/>
                <a:ea typeface="Arial"/>
                <a:cs typeface="Arial"/>
                <a:sym typeface="Arial"/>
              </a:rPr>
              <a:t>Exploratory Data Analysis - </a:t>
            </a:r>
            <a:r>
              <a:rPr lang="en-US" dirty="0">
                <a:solidFill>
                  <a:srgbClr val="000000"/>
                </a:solidFill>
                <a:latin typeface="Arial"/>
                <a:ea typeface="Arial"/>
                <a:cs typeface="Arial"/>
                <a:sym typeface="Arial"/>
              </a:rPr>
              <a:t>Bivariate Analysis graphs</a:t>
            </a:r>
            <a:endParaRPr dirty="0">
              <a:solidFill>
                <a:srgbClr val="000000"/>
              </a:solidFill>
              <a:latin typeface="Arial"/>
              <a:cs typeface="Arial"/>
              <a:sym typeface="Arial"/>
            </a:endParaRPr>
          </a:p>
        </p:txBody>
      </p:sp>
      <p:pic>
        <p:nvPicPr>
          <p:cNvPr id="2" name="Picture 1">
            <a:extLst>
              <a:ext uri="{FF2B5EF4-FFF2-40B4-BE49-F238E27FC236}">
                <a16:creationId xmlns:a16="http://schemas.microsoft.com/office/drawing/2014/main" id="{9CEFC181-03B1-4C08-B7E3-724445FCD52C}"/>
              </a:ext>
            </a:extLst>
          </p:cNvPr>
          <p:cNvPicPr>
            <a:picLocks noChangeAspect="1"/>
          </p:cNvPicPr>
          <p:nvPr/>
        </p:nvPicPr>
        <p:blipFill>
          <a:blip r:embed="rId3"/>
          <a:stretch>
            <a:fillRect/>
          </a:stretch>
        </p:blipFill>
        <p:spPr>
          <a:xfrm>
            <a:off x="252541" y="1092274"/>
            <a:ext cx="4319459" cy="977483"/>
          </a:xfrm>
          <a:prstGeom prst="rect">
            <a:avLst/>
          </a:prstGeom>
        </p:spPr>
      </p:pic>
      <p:pic>
        <p:nvPicPr>
          <p:cNvPr id="8" name="Picture 7">
            <a:extLst>
              <a:ext uri="{FF2B5EF4-FFF2-40B4-BE49-F238E27FC236}">
                <a16:creationId xmlns:a16="http://schemas.microsoft.com/office/drawing/2014/main" id="{972822B9-CD91-4FB3-829D-745AEF34EF67}"/>
              </a:ext>
            </a:extLst>
          </p:cNvPr>
          <p:cNvPicPr>
            <a:picLocks noChangeAspect="1"/>
          </p:cNvPicPr>
          <p:nvPr/>
        </p:nvPicPr>
        <p:blipFill>
          <a:blip r:embed="rId4"/>
          <a:stretch>
            <a:fillRect/>
          </a:stretch>
        </p:blipFill>
        <p:spPr>
          <a:xfrm>
            <a:off x="201972" y="2242751"/>
            <a:ext cx="3577281" cy="2526957"/>
          </a:xfrm>
          <a:prstGeom prst="rect">
            <a:avLst/>
          </a:prstGeom>
        </p:spPr>
      </p:pic>
      <p:pic>
        <p:nvPicPr>
          <p:cNvPr id="9" name="Picture 8">
            <a:extLst>
              <a:ext uri="{FF2B5EF4-FFF2-40B4-BE49-F238E27FC236}">
                <a16:creationId xmlns:a16="http://schemas.microsoft.com/office/drawing/2014/main" id="{CEBFB1FB-A3FB-458E-B198-88DB60FE7293}"/>
              </a:ext>
            </a:extLst>
          </p:cNvPr>
          <p:cNvPicPr>
            <a:picLocks noChangeAspect="1"/>
          </p:cNvPicPr>
          <p:nvPr/>
        </p:nvPicPr>
        <p:blipFill>
          <a:blip r:embed="rId5"/>
          <a:stretch>
            <a:fillRect/>
          </a:stretch>
        </p:blipFill>
        <p:spPr>
          <a:xfrm>
            <a:off x="4124067" y="2242750"/>
            <a:ext cx="3895468" cy="2456801"/>
          </a:xfrm>
          <a:prstGeom prst="rect">
            <a:avLst/>
          </a:prstGeom>
        </p:spPr>
      </p:pic>
    </p:spTree>
    <p:extLst>
      <p:ext uri="{BB962C8B-B14F-4D97-AF65-F5344CB8AC3E}">
        <p14:creationId xmlns:p14="http://schemas.microsoft.com/office/powerpoint/2010/main" val="6806775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28"/>
          <p:cNvSpPr txBox="1">
            <a:spLocks noGrp="1"/>
          </p:cNvSpPr>
          <p:nvPr>
            <p:ph type="title"/>
          </p:nvPr>
        </p:nvSpPr>
        <p:spPr>
          <a:prstGeom prst="rect">
            <a:avLst/>
          </a:prstGeom>
        </p:spPr>
        <p:txBody>
          <a:bodyPr spcFirstLastPara="1" wrap="square" lIns="91425" tIns="91425" rIns="91425" bIns="91425" anchor="t" anchorCtr="0">
            <a:noAutofit/>
          </a:bodyPr>
          <a:lstStyle/>
          <a:p>
            <a:pPr lvl="0"/>
            <a:r>
              <a:rPr lang="en" dirty="0">
                <a:solidFill>
                  <a:srgbClr val="000000"/>
                </a:solidFill>
                <a:latin typeface="Arial"/>
                <a:ea typeface="Arial"/>
                <a:cs typeface="Arial"/>
                <a:sym typeface="Arial"/>
              </a:rPr>
              <a:t>Exploratory Data Analysis - </a:t>
            </a:r>
            <a:r>
              <a:rPr lang="en-US" dirty="0">
                <a:solidFill>
                  <a:srgbClr val="000000"/>
                </a:solidFill>
                <a:latin typeface="Arial"/>
                <a:ea typeface="Arial"/>
                <a:cs typeface="Arial"/>
                <a:sym typeface="Arial"/>
              </a:rPr>
              <a:t>Bivariate Analysis graphs</a:t>
            </a:r>
            <a:endParaRPr dirty="0">
              <a:solidFill>
                <a:srgbClr val="000000"/>
              </a:solidFill>
              <a:latin typeface="Arial"/>
              <a:cs typeface="Arial"/>
              <a:sym typeface="Arial"/>
            </a:endParaRPr>
          </a:p>
        </p:txBody>
      </p:sp>
      <p:pic>
        <p:nvPicPr>
          <p:cNvPr id="3" name="Picture 2">
            <a:extLst>
              <a:ext uri="{FF2B5EF4-FFF2-40B4-BE49-F238E27FC236}">
                <a16:creationId xmlns:a16="http://schemas.microsoft.com/office/drawing/2014/main" id="{648ABAB6-4139-42DC-AE5E-C3EC9E4F08A7}"/>
              </a:ext>
            </a:extLst>
          </p:cNvPr>
          <p:cNvPicPr>
            <a:picLocks noChangeAspect="1"/>
          </p:cNvPicPr>
          <p:nvPr/>
        </p:nvPicPr>
        <p:blipFill>
          <a:blip r:embed="rId3"/>
          <a:stretch>
            <a:fillRect/>
          </a:stretch>
        </p:blipFill>
        <p:spPr>
          <a:xfrm>
            <a:off x="286624" y="1513703"/>
            <a:ext cx="3585820" cy="2743200"/>
          </a:xfrm>
          <a:prstGeom prst="rect">
            <a:avLst/>
          </a:prstGeom>
        </p:spPr>
      </p:pic>
      <p:pic>
        <p:nvPicPr>
          <p:cNvPr id="4" name="Picture 3">
            <a:extLst>
              <a:ext uri="{FF2B5EF4-FFF2-40B4-BE49-F238E27FC236}">
                <a16:creationId xmlns:a16="http://schemas.microsoft.com/office/drawing/2014/main" id="{BCAF01F2-BE5A-4144-885D-471C27A257D6}"/>
              </a:ext>
            </a:extLst>
          </p:cNvPr>
          <p:cNvPicPr>
            <a:picLocks noChangeAspect="1"/>
          </p:cNvPicPr>
          <p:nvPr/>
        </p:nvPicPr>
        <p:blipFill>
          <a:blip r:embed="rId4"/>
          <a:stretch>
            <a:fillRect/>
          </a:stretch>
        </p:blipFill>
        <p:spPr>
          <a:xfrm>
            <a:off x="5038978" y="1760838"/>
            <a:ext cx="3033074" cy="2423641"/>
          </a:xfrm>
          <a:prstGeom prst="rect">
            <a:avLst/>
          </a:prstGeom>
        </p:spPr>
      </p:pic>
    </p:spTree>
    <p:extLst>
      <p:ext uri="{BB962C8B-B14F-4D97-AF65-F5344CB8AC3E}">
        <p14:creationId xmlns:p14="http://schemas.microsoft.com/office/powerpoint/2010/main" val="15089768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28"/>
          <p:cNvSpPr txBox="1">
            <a:spLocks noGrp="1"/>
          </p:cNvSpPr>
          <p:nvPr>
            <p:ph type="title"/>
          </p:nvPr>
        </p:nvSpPr>
        <p:spPr>
          <a:prstGeom prst="rect">
            <a:avLst/>
          </a:prstGeom>
        </p:spPr>
        <p:txBody>
          <a:bodyPr spcFirstLastPara="1" wrap="square" lIns="91425" tIns="91425" rIns="91425" bIns="91425" anchor="t" anchorCtr="0">
            <a:noAutofit/>
          </a:bodyPr>
          <a:lstStyle/>
          <a:p>
            <a:pPr lvl="0"/>
            <a:r>
              <a:rPr lang="en" dirty="0">
                <a:solidFill>
                  <a:srgbClr val="000000"/>
                </a:solidFill>
                <a:latin typeface="Arial"/>
                <a:ea typeface="Arial"/>
                <a:cs typeface="Arial"/>
                <a:sym typeface="Arial"/>
              </a:rPr>
              <a:t>Exploratory Data Analysis - Observations</a:t>
            </a:r>
            <a:endParaRPr dirty="0">
              <a:solidFill>
                <a:srgbClr val="000000"/>
              </a:solidFill>
              <a:latin typeface="Arial"/>
              <a:cs typeface="Arial"/>
              <a:sym typeface="Arial"/>
            </a:endParaRPr>
          </a:p>
        </p:txBody>
      </p:sp>
      <p:sp>
        <p:nvSpPr>
          <p:cNvPr id="2" name="Text Placeholder 1">
            <a:extLst>
              <a:ext uri="{FF2B5EF4-FFF2-40B4-BE49-F238E27FC236}">
                <a16:creationId xmlns:a16="http://schemas.microsoft.com/office/drawing/2014/main" id="{9D637BB4-2053-44A2-8F7D-64741049DD17}"/>
              </a:ext>
            </a:extLst>
          </p:cNvPr>
          <p:cNvSpPr>
            <a:spLocks noGrp="1"/>
          </p:cNvSpPr>
          <p:nvPr>
            <p:ph type="body" idx="1"/>
          </p:nvPr>
        </p:nvSpPr>
        <p:spPr/>
        <p:txBody>
          <a:bodyPr/>
          <a:lstStyle/>
          <a:p>
            <a:pPr marL="133350" indent="0">
              <a:buNone/>
            </a:pPr>
            <a:r>
              <a:rPr lang="en-US" sz="900" b="1" dirty="0">
                <a:solidFill>
                  <a:srgbClr val="000000"/>
                </a:solidFill>
                <a:latin typeface="Arial"/>
                <a:cs typeface="Arial"/>
                <a:sym typeface="Arial"/>
              </a:rPr>
              <a:t>Meal Plan 1 is mostly selected, Also 10072 bookings not selected for any meal plans.</a:t>
            </a:r>
          </a:p>
          <a:p>
            <a:pPr marL="133350" indent="0">
              <a:buNone/>
            </a:pPr>
            <a:r>
              <a:rPr lang="en-US" sz="900" b="1" dirty="0" err="1">
                <a:solidFill>
                  <a:srgbClr val="000000"/>
                </a:solidFill>
                <a:latin typeface="Arial"/>
                <a:cs typeface="Arial"/>
                <a:sym typeface="Arial"/>
              </a:rPr>
              <a:t>Room_Type</a:t>
            </a:r>
            <a:r>
              <a:rPr lang="en-US" sz="900" b="1" dirty="0">
                <a:solidFill>
                  <a:srgbClr val="000000"/>
                </a:solidFill>
                <a:latin typeface="Arial"/>
                <a:cs typeface="Arial"/>
                <a:sym typeface="Arial"/>
              </a:rPr>
              <a:t> 1 is highest </a:t>
            </a:r>
            <a:r>
              <a:rPr lang="en-US" sz="900" b="1" dirty="0" err="1">
                <a:solidFill>
                  <a:srgbClr val="000000"/>
                </a:solidFill>
                <a:latin typeface="Arial"/>
                <a:cs typeface="Arial"/>
                <a:sym typeface="Arial"/>
              </a:rPr>
              <a:t>slected</a:t>
            </a:r>
            <a:r>
              <a:rPr lang="en-US" sz="900" b="1" dirty="0">
                <a:solidFill>
                  <a:srgbClr val="000000"/>
                </a:solidFill>
                <a:latin typeface="Arial"/>
                <a:cs typeface="Arial"/>
                <a:sym typeface="Arial"/>
              </a:rPr>
              <a:t> among bookings 42807.</a:t>
            </a:r>
          </a:p>
          <a:p>
            <a:pPr marL="133350" indent="0">
              <a:buNone/>
            </a:pPr>
            <a:r>
              <a:rPr lang="en-US" sz="900" b="1" dirty="0" err="1">
                <a:solidFill>
                  <a:srgbClr val="000000"/>
                </a:solidFill>
                <a:latin typeface="Arial"/>
                <a:cs typeface="Arial"/>
                <a:sym typeface="Arial"/>
              </a:rPr>
              <a:t>Room_Type</a:t>
            </a:r>
            <a:r>
              <a:rPr lang="en-US" sz="900" b="1" dirty="0">
                <a:solidFill>
                  <a:srgbClr val="000000"/>
                </a:solidFill>
                <a:latin typeface="Arial"/>
                <a:cs typeface="Arial"/>
                <a:sym typeface="Arial"/>
              </a:rPr>
              <a:t> 3 is least selected among bookings.</a:t>
            </a:r>
          </a:p>
          <a:p>
            <a:pPr marL="133350" indent="0">
              <a:buNone/>
            </a:pPr>
            <a:r>
              <a:rPr lang="en-US" sz="900" b="1" dirty="0">
                <a:solidFill>
                  <a:srgbClr val="000000"/>
                </a:solidFill>
                <a:latin typeface="Arial"/>
                <a:cs typeface="Arial"/>
                <a:sym typeface="Arial"/>
              </a:rPr>
              <a:t>Highest </a:t>
            </a:r>
            <a:r>
              <a:rPr lang="en-US" sz="900" b="1" dirty="0" err="1">
                <a:solidFill>
                  <a:srgbClr val="000000"/>
                </a:solidFill>
                <a:latin typeface="Arial"/>
                <a:cs typeface="Arial"/>
                <a:sym typeface="Arial"/>
              </a:rPr>
              <a:t>market_segment</a:t>
            </a:r>
            <a:r>
              <a:rPr lang="en-US" sz="900" b="1" dirty="0">
                <a:solidFill>
                  <a:srgbClr val="000000"/>
                </a:solidFill>
                <a:latin typeface="Arial"/>
                <a:cs typeface="Arial"/>
                <a:sym typeface="Arial"/>
              </a:rPr>
              <a:t> type is through online booking.</a:t>
            </a:r>
          </a:p>
          <a:p>
            <a:pPr marL="133350" indent="0">
              <a:buNone/>
            </a:pPr>
            <a:r>
              <a:rPr lang="en-US" sz="900" b="1" dirty="0">
                <a:solidFill>
                  <a:srgbClr val="000000"/>
                </a:solidFill>
                <a:latin typeface="Arial"/>
                <a:cs typeface="Arial"/>
                <a:sym typeface="Arial"/>
              </a:rPr>
              <a:t>35378 bookings are not cancelled vs 21548 Cancelled.</a:t>
            </a:r>
          </a:p>
          <a:p>
            <a:pPr marL="133350" indent="0">
              <a:buNone/>
            </a:pPr>
            <a:r>
              <a:rPr lang="en-US" sz="900" b="1" dirty="0">
                <a:solidFill>
                  <a:srgbClr val="000000"/>
                </a:solidFill>
                <a:latin typeface="Arial"/>
                <a:cs typeface="Arial"/>
                <a:sym typeface="Arial"/>
              </a:rPr>
              <a:t>There are outliers exists in the lead time</a:t>
            </a:r>
          </a:p>
          <a:p>
            <a:pPr marL="133350" indent="0">
              <a:buNone/>
            </a:pPr>
            <a:r>
              <a:rPr lang="en-US" sz="900" b="1" dirty="0" err="1">
                <a:solidFill>
                  <a:srgbClr val="000000"/>
                </a:solidFill>
                <a:latin typeface="Arial"/>
                <a:cs typeface="Arial"/>
                <a:sym typeface="Arial"/>
              </a:rPr>
              <a:t>lead_time</a:t>
            </a:r>
            <a:r>
              <a:rPr lang="en-US" sz="900" b="1" dirty="0">
                <a:solidFill>
                  <a:srgbClr val="000000"/>
                </a:solidFill>
                <a:latin typeface="Arial"/>
                <a:cs typeface="Arial"/>
                <a:sym typeface="Arial"/>
              </a:rPr>
              <a:t> is right skewed.</a:t>
            </a:r>
          </a:p>
          <a:p>
            <a:pPr marL="133350" indent="0">
              <a:buNone/>
            </a:pPr>
            <a:r>
              <a:rPr lang="en-US" sz="900" b="1" dirty="0" err="1">
                <a:solidFill>
                  <a:srgbClr val="000000"/>
                </a:solidFill>
                <a:latin typeface="Arial"/>
                <a:cs typeface="Arial"/>
                <a:sym typeface="Arial"/>
              </a:rPr>
              <a:t>avg_price_per_room</a:t>
            </a:r>
            <a:r>
              <a:rPr lang="en-US" sz="900" b="1" dirty="0">
                <a:solidFill>
                  <a:srgbClr val="000000"/>
                </a:solidFill>
                <a:latin typeface="Arial"/>
                <a:cs typeface="Arial"/>
                <a:sym typeface="Arial"/>
              </a:rPr>
              <a:t> is also right skewed.</a:t>
            </a:r>
          </a:p>
          <a:p>
            <a:pPr marL="133350" indent="0">
              <a:buNone/>
            </a:pPr>
            <a:r>
              <a:rPr lang="en-US" sz="900" b="1" dirty="0">
                <a:solidFill>
                  <a:srgbClr val="000000"/>
                </a:solidFill>
                <a:latin typeface="Arial"/>
                <a:cs typeface="Arial"/>
                <a:sym typeface="Arial"/>
              </a:rPr>
              <a:t>average nightly price is 112.37</a:t>
            </a:r>
          </a:p>
          <a:p>
            <a:pPr marL="133350" indent="0">
              <a:buNone/>
            </a:pPr>
            <a:r>
              <a:rPr lang="en-US" sz="900" b="1" dirty="0">
                <a:solidFill>
                  <a:srgbClr val="000000"/>
                </a:solidFill>
                <a:latin typeface="Arial"/>
                <a:cs typeface="Arial"/>
                <a:sym typeface="Arial"/>
              </a:rPr>
              <a:t>73% of the booking is done where occupants are 2 adults in the room</a:t>
            </a:r>
          </a:p>
          <a:p>
            <a:pPr marL="133350" indent="0">
              <a:buNone/>
            </a:pPr>
            <a:r>
              <a:rPr lang="en-US" sz="900" b="1" dirty="0">
                <a:solidFill>
                  <a:srgbClr val="000000"/>
                </a:solidFill>
                <a:latin typeface="Arial"/>
                <a:cs typeface="Arial"/>
                <a:sym typeface="Arial"/>
              </a:rPr>
              <a:t>90% room booked with by the occupants with no kids.</a:t>
            </a:r>
          </a:p>
          <a:p>
            <a:pPr marL="133350" indent="0">
              <a:buNone/>
            </a:pPr>
            <a:r>
              <a:rPr lang="en-US" sz="900" b="1" dirty="0">
                <a:solidFill>
                  <a:srgbClr val="000000"/>
                </a:solidFill>
                <a:latin typeface="Arial"/>
                <a:cs typeface="Arial"/>
                <a:sym typeface="Arial"/>
              </a:rPr>
              <a:t>41% of the time week ends nights are not booked.</a:t>
            </a:r>
          </a:p>
          <a:p>
            <a:pPr marL="133350" indent="0">
              <a:buNone/>
            </a:pPr>
            <a:r>
              <a:rPr lang="en-US" sz="900" b="1" dirty="0">
                <a:solidFill>
                  <a:srgbClr val="000000"/>
                </a:solidFill>
                <a:latin typeface="Arial"/>
                <a:cs typeface="Arial"/>
                <a:sym typeface="Arial"/>
              </a:rPr>
              <a:t>weekends nights </a:t>
            </a:r>
            <a:r>
              <a:rPr lang="en-US" sz="900" b="1" dirty="0" err="1">
                <a:solidFill>
                  <a:srgbClr val="000000"/>
                </a:solidFill>
                <a:latin typeface="Arial"/>
                <a:cs typeface="Arial"/>
                <a:sym typeface="Arial"/>
              </a:rPr>
              <a:t>occupency</a:t>
            </a:r>
            <a:r>
              <a:rPr lang="en-US" sz="900" b="1" dirty="0">
                <a:solidFill>
                  <a:srgbClr val="000000"/>
                </a:solidFill>
                <a:latin typeface="Arial"/>
                <a:cs typeface="Arial"/>
                <a:sym typeface="Arial"/>
              </a:rPr>
              <a:t> for 1 night and 2 nights both are 28.8% and 28.2%</a:t>
            </a:r>
          </a:p>
          <a:p>
            <a:pPr marL="133350" indent="0">
              <a:buNone/>
            </a:pPr>
            <a:r>
              <a:rPr lang="en-US" sz="900" b="1" dirty="0">
                <a:solidFill>
                  <a:srgbClr val="000000"/>
                </a:solidFill>
                <a:latin typeface="Arial"/>
                <a:cs typeface="Arial"/>
                <a:sym typeface="Arial"/>
              </a:rPr>
              <a:t>highest </a:t>
            </a:r>
            <a:r>
              <a:rPr lang="en-US" sz="900" b="1" dirty="0" err="1">
                <a:solidFill>
                  <a:srgbClr val="000000"/>
                </a:solidFill>
                <a:latin typeface="Arial"/>
                <a:cs typeface="Arial"/>
                <a:sym typeface="Arial"/>
              </a:rPr>
              <a:t>occupency</a:t>
            </a:r>
            <a:r>
              <a:rPr lang="en-US" sz="900" b="1" dirty="0">
                <a:solidFill>
                  <a:srgbClr val="000000"/>
                </a:solidFill>
                <a:latin typeface="Arial"/>
                <a:cs typeface="Arial"/>
                <a:sym typeface="Arial"/>
              </a:rPr>
              <a:t> are for 2 weeknights which is 27.6% followed by 1 night which is 25.6%</a:t>
            </a:r>
          </a:p>
          <a:p>
            <a:pPr marL="133350" indent="0">
              <a:buNone/>
            </a:pPr>
            <a:r>
              <a:rPr lang="en-US" sz="900" b="1" dirty="0">
                <a:solidFill>
                  <a:srgbClr val="000000"/>
                </a:solidFill>
                <a:latin typeface="Arial"/>
                <a:cs typeface="Arial"/>
                <a:sym typeface="Arial"/>
              </a:rPr>
              <a:t>2018 and 2019 were among the busiest year with 51.9% and 38.9% arrivals.</a:t>
            </a:r>
          </a:p>
          <a:p>
            <a:pPr marL="133350" indent="0">
              <a:buNone/>
            </a:pPr>
            <a:r>
              <a:rPr lang="en-US" sz="900" b="1" dirty="0">
                <a:solidFill>
                  <a:srgbClr val="000000"/>
                </a:solidFill>
                <a:latin typeface="Arial"/>
                <a:cs typeface="Arial"/>
                <a:sym typeface="Arial"/>
              </a:rPr>
              <a:t>July and August are busiest months with 11.1% and 12.5% arrivals.</a:t>
            </a:r>
          </a:p>
          <a:p>
            <a:pPr marL="133350" indent="0">
              <a:buNone/>
            </a:pPr>
            <a:r>
              <a:rPr lang="en-US" sz="900" b="1" dirty="0">
                <a:solidFill>
                  <a:srgbClr val="000000"/>
                </a:solidFill>
                <a:latin typeface="Arial"/>
                <a:cs typeface="Arial"/>
                <a:sym typeface="Arial"/>
              </a:rPr>
              <a:t>96.9% guest were not a repeated guest only 3.1% guest were repeated guest.</a:t>
            </a:r>
          </a:p>
          <a:p>
            <a:pPr marL="133350" indent="0">
              <a:buNone/>
            </a:pPr>
            <a:r>
              <a:rPr lang="en-US" sz="900" b="1" dirty="0">
                <a:solidFill>
                  <a:srgbClr val="000000"/>
                </a:solidFill>
                <a:latin typeface="Arial"/>
                <a:cs typeface="Arial"/>
                <a:sym typeface="Arial"/>
              </a:rPr>
              <a:t>Out of 7 </a:t>
            </a:r>
            <a:r>
              <a:rPr lang="en-US" sz="900" b="1" dirty="0" err="1">
                <a:solidFill>
                  <a:srgbClr val="000000"/>
                </a:solidFill>
                <a:latin typeface="Arial"/>
                <a:cs typeface="Arial"/>
                <a:sym typeface="Arial"/>
              </a:rPr>
              <a:t>catagories</a:t>
            </a:r>
            <a:r>
              <a:rPr lang="en-US" sz="900" b="1" dirty="0">
                <a:solidFill>
                  <a:srgbClr val="000000"/>
                </a:solidFill>
                <a:latin typeface="Arial"/>
                <a:cs typeface="Arial"/>
                <a:sym typeface="Arial"/>
              </a:rPr>
              <a:t> room types, Room </a:t>
            </a:r>
            <a:r>
              <a:rPr lang="en-US" sz="900" b="1" dirty="0" err="1">
                <a:solidFill>
                  <a:srgbClr val="000000"/>
                </a:solidFill>
                <a:latin typeface="Arial"/>
                <a:cs typeface="Arial"/>
                <a:sym typeface="Arial"/>
              </a:rPr>
              <a:t>catagory</a:t>
            </a:r>
            <a:r>
              <a:rPr lang="en-US" sz="900" b="1" dirty="0">
                <a:solidFill>
                  <a:srgbClr val="000000"/>
                </a:solidFill>
                <a:latin typeface="Arial"/>
                <a:cs typeface="Arial"/>
                <a:sym typeface="Arial"/>
              </a:rPr>
              <a:t> type 4 has highest booking.</a:t>
            </a:r>
          </a:p>
        </p:txBody>
      </p:sp>
    </p:spTree>
    <p:extLst>
      <p:ext uri="{BB962C8B-B14F-4D97-AF65-F5344CB8AC3E}">
        <p14:creationId xmlns:p14="http://schemas.microsoft.com/office/powerpoint/2010/main" val="852205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28"/>
          <p:cNvSpPr txBox="1">
            <a:spLocks noGrp="1"/>
          </p:cNvSpPr>
          <p:nvPr>
            <p:ph type="title"/>
          </p:nvPr>
        </p:nvSpPr>
        <p:spPr>
          <a:prstGeom prst="rect">
            <a:avLst/>
          </a:prstGeom>
        </p:spPr>
        <p:txBody>
          <a:bodyPr spcFirstLastPara="1" wrap="square" lIns="91425" tIns="91425" rIns="91425" bIns="91425" anchor="t" anchorCtr="0">
            <a:noAutofit/>
          </a:bodyPr>
          <a:lstStyle/>
          <a:p>
            <a:pPr lvl="0"/>
            <a:r>
              <a:rPr lang="en" dirty="0">
                <a:solidFill>
                  <a:srgbClr val="000000"/>
                </a:solidFill>
                <a:latin typeface="Arial"/>
                <a:ea typeface="Arial"/>
                <a:cs typeface="Arial"/>
                <a:sym typeface="Arial"/>
              </a:rPr>
              <a:t>Exploratory Data Analysis - Observations</a:t>
            </a:r>
            <a:endParaRPr dirty="0">
              <a:solidFill>
                <a:srgbClr val="000000"/>
              </a:solidFill>
              <a:latin typeface="Arial"/>
              <a:cs typeface="Arial"/>
              <a:sym typeface="Arial"/>
            </a:endParaRPr>
          </a:p>
        </p:txBody>
      </p:sp>
      <p:sp>
        <p:nvSpPr>
          <p:cNvPr id="2" name="Text Placeholder 1">
            <a:extLst>
              <a:ext uri="{FF2B5EF4-FFF2-40B4-BE49-F238E27FC236}">
                <a16:creationId xmlns:a16="http://schemas.microsoft.com/office/drawing/2014/main" id="{9D637BB4-2053-44A2-8F7D-64741049DD17}"/>
              </a:ext>
            </a:extLst>
          </p:cNvPr>
          <p:cNvSpPr>
            <a:spLocks noGrp="1"/>
          </p:cNvSpPr>
          <p:nvPr>
            <p:ph type="body" idx="1"/>
          </p:nvPr>
        </p:nvSpPr>
        <p:spPr/>
        <p:txBody>
          <a:bodyPr/>
          <a:lstStyle/>
          <a:p>
            <a:pPr marL="133350" indent="0">
              <a:buNone/>
            </a:pPr>
            <a:r>
              <a:rPr lang="en-US" sz="900" b="1" dirty="0">
                <a:solidFill>
                  <a:srgbClr val="000000"/>
                </a:solidFill>
                <a:latin typeface="Arial"/>
                <a:cs typeface="Arial"/>
                <a:sym typeface="Arial"/>
              </a:rPr>
              <a:t>74.8% customers selected meal plan 1 and 20.5% customers did not selected any meal plan.</a:t>
            </a:r>
          </a:p>
          <a:p>
            <a:pPr marL="133350" indent="0">
              <a:buNone/>
            </a:pPr>
            <a:r>
              <a:rPr lang="en-US" sz="900" b="1" dirty="0">
                <a:solidFill>
                  <a:srgbClr val="000000"/>
                </a:solidFill>
                <a:latin typeface="Arial"/>
                <a:cs typeface="Arial"/>
                <a:sym typeface="Arial"/>
              </a:rPr>
              <a:t>80.3 % </a:t>
            </a:r>
            <a:r>
              <a:rPr lang="en-US" sz="900" b="1" dirty="0" err="1">
                <a:solidFill>
                  <a:srgbClr val="000000"/>
                </a:solidFill>
                <a:latin typeface="Arial"/>
                <a:cs typeface="Arial"/>
                <a:sym typeface="Arial"/>
              </a:rPr>
              <a:t>bookins</a:t>
            </a:r>
            <a:r>
              <a:rPr lang="en-US" sz="900" b="1" dirty="0">
                <a:solidFill>
                  <a:srgbClr val="000000"/>
                </a:solidFill>
                <a:latin typeface="Arial"/>
                <a:cs typeface="Arial"/>
                <a:sym typeface="Arial"/>
              </a:rPr>
              <a:t> is done through online.</a:t>
            </a:r>
          </a:p>
          <a:p>
            <a:pPr marL="133350" indent="0">
              <a:buNone/>
            </a:pPr>
            <a:r>
              <a:rPr lang="en-US" sz="900" b="1" dirty="0">
                <a:solidFill>
                  <a:srgbClr val="000000"/>
                </a:solidFill>
                <a:latin typeface="Arial"/>
                <a:cs typeface="Arial"/>
                <a:sym typeface="Arial"/>
              </a:rPr>
              <a:t>36% guest has some special request</a:t>
            </a:r>
          </a:p>
          <a:p>
            <a:pPr marL="133350" indent="0">
              <a:buNone/>
            </a:pPr>
            <a:r>
              <a:rPr lang="en-US" sz="900" b="1" dirty="0">
                <a:solidFill>
                  <a:srgbClr val="000000"/>
                </a:solidFill>
                <a:latin typeface="Arial"/>
                <a:cs typeface="Arial"/>
                <a:sym typeface="Arial"/>
              </a:rPr>
              <a:t>66% customers not cancelled the booking v/s 34% customers cancelled.</a:t>
            </a:r>
          </a:p>
          <a:p>
            <a:pPr marL="133350" indent="0">
              <a:buNone/>
            </a:pPr>
            <a:r>
              <a:rPr lang="en-US" sz="900" b="1" dirty="0" err="1">
                <a:solidFill>
                  <a:srgbClr val="000000"/>
                </a:solidFill>
                <a:latin typeface="Arial"/>
                <a:cs typeface="Arial"/>
                <a:sym typeface="Arial"/>
              </a:rPr>
              <a:t>no_of_repeated_guests</a:t>
            </a:r>
            <a:r>
              <a:rPr lang="en-US" sz="900" b="1" dirty="0">
                <a:solidFill>
                  <a:srgbClr val="000000"/>
                </a:solidFill>
                <a:latin typeface="Arial"/>
                <a:cs typeface="Arial"/>
                <a:sym typeface="Arial"/>
              </a:rPr>
              <a:t> is highly co-related with </a:t>
            </a:r>
            <a:r>
              <a:rPr lang="en-US" sz="900" b="1" dirty="0" err="1">
                <a:solidFill>
                  <a:srgbClr val="000000"/>
                </a:solidFill>
                <a:latin typeface="Arial"/>
                <a:cs typeface="Arial"/>
                <a:sym typeface="Arial"/>
              </a:rPr>
              <a:t>no_of_previous_bookings_not</a:t>
            </a:r>
            <a:r>
              <a:rPr lang="en-US" sz="900" b="1" dirty="0">
                <a:solidFill>
                  <a:srgbClr val="000000"/>
                </a:solidFill>
                <a:latin typeface="Arial"/>
                <a:cs typeface="Arial"/>
                <a:sym typeface="Arial"/>
              </a:rPr>
              <a:t> cancelled</a:t>
            </a:r>
          </a:p>
          <a:p>
            <a:pPr marL="133350" indent="0">
              <a:buNone/>
            </a:pPr>
            <a:r>
              <a:rPr lang="en-US" sz="900" b="1" dirty="0">
                <a:solidFill>
                  <a:srgbClr val="000000"/>
                </a:solidFill>
                <a:latin typeface="Arial"/>
                <a:cs typeface="Arial"/>
                <a:sym typeface="Arial"/>
              </a:rPr>
              <a:t>max number of booking cancelled by customers which are booked for 2 adults stay in the room. </a:t>
            </a:r>
          </a:p>
          <a:p>
            <a:pPr marL="133350" indent="0">
              <a:buNone/>
            </a:pPr>
            <a:r>
              <a:rPr lang="en-US" sz="900" b="1" dirty="0">
                <a:solidFill>
                  <a:srgbClr val="000000"/>
                </a:solidFill>
                <a:latin typeface="Arial"/>
                <a:cs typeface="Arial"/>
                <a:sym typeface="Arial"/>
              </a:rPr>
              <a:t>max number of booking cancelled by customers is in August month and also max booking took place in August. </a:t>
            </a:r>
          </a:p>
          <a:p>
            <a:pPr marL="133350" indent="0">
              <a:buNone/>
            </a:pPr>
            <a:r>
              <a:rPr lang="en-US" sz="900" b="1" dirty="0">
                <a:solidFill>
                  <a:srgbClr val="000000"/>
                </a:solidFill>
                <a:latin typeface="Arial"/>
                <a:cs typeface="Arial"/>
                <a:sym typeface="Arial"/>
              </a:rPr>
              <a:t>max number of booking cancelled by customers who were not repeated guests, Repeated guests hardly cancelled any bookings.</a:t>
            </a:r>
          </a:p>
          <a:p>
            <a:pPr marL="133350" indent="0">
              <a:buNone/>
            </a:pPr>
            <a:r>
              <a:rPr lang="en-US" sz="900" b="1" dirty="0">
                <a:solidFill>
                  <a:srgbClr val="000000"/>
                </a:solidFill>
                <a:latin typeface="Arial"/>
                <a:cs typeface="Arial"/>
                <a:sym typeface="Arial"/>
              </a:rPr>
              <a:t>max number of booking cancelled by customers who booked Room_Type 1 which is also had highest room type booked. </a:t>
            </a:r>
          </a:p>
          <a:p>
            <a:pPr marL="133350" indent="0">
              <a:buNone/>
            </a:pPr>
            <a:r>
              <a:rPr lang="en-US" sz="900" b="1" dirty="0">
                <a:solidFill>
                  <a:srgbClr val="000000"/>
                </a:solidFill>
                <a:latin typeface="Arial"/>
                <a:cs typeface="Arial"/>
                <a:sym typeface="Arial"/>
              </a:rPr>
              <a:t>max number of booking cancelled by customers who opted for meal plan 1</a:t>
            </a:r>
          </a:p>
          <a:p>
            <a:pPr marL="133350" indent="0">
              <a:buNone/>
            </a:pPr>
            <a:r>
              <a:rPr lang="en-US" sz="900" b="1" dirty="0">
                <a:solidFill>
                  <a:srgbClr val="000000"/>
                </a:solidFill>
                <a:latin typeface="Arial"/>
                <a:cs typeface="Arial"/>
                <a:sym typeface="Arial"/>
              </a:rPr>
              <a:t>max number of booking cancelled by customers who booked online </a:t>
            </a:r>
          </a:p>
          <a:p>
            <a:pPr marL="133350" indent="0">
              <a:buNone/>
            </a:pPr>
            <a:r>
              <a:rPr lang="en-US" sz="900" b="1" dirty="0">
                <a:solidFill>
                  <a:srgbClr val="000000"/>
                </a:solidFill>
                <a:latin typeface="Arial"/>
                <a:cs typeface="Arial"/>
                <a:sym typeface="Arial"/>
              </a:rPr>
              <a:t>max number of booking cancelled by customers which got the rooms booked for an </a:t>
            </a:r>
            <a:r>
              <a:rPr lang="en-US" sz="900" b="1" dirty="0" err="1">
                <a:solidFill>
                  <a:srgbClr val="000000"/>
                </a:solidFill>
                <a:latin typeface="Arial"/>
                <a:cs typeface="Arial"/>
                <a:sym typeface="Arial"/>
              </a:rPr>
              <a:t>average_price_per_room</a:t>
            </a:r>
            <a:r>
              <a:rPr lang="en-US" sz="900" b="1" dirty="0">
                <a:solidFill>
                  <a:srgbClr val="000000"/>
                </a:solidFill>
                <a:latin typeface="Arial"/>
                <a:cs typeface="Arial"/>
                <a:sym typeface="Arial"/>
              </a:rPr>
              <a:t> of $115</a:t>
            </a:r>
          </a:p>
        </p:txBody>
      </p:sp>
    </p:spTree>
    <p:extLst>
      <p:ext uri="{BB962C8B-B14F-4D97-AF65-F5344CB8AC3E}">
        <p14:creationId xmlns:p14="http://schemas.microsoft.com/office/powerpoint/2010/main" val="38087960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28"/>
          <p:cNvSpPr txBox="1">
            <a:spLocks noGrp="1"/>
          </p:cNvSpPr>
          <p:nvPr>
            <p:ph type="title"/>
          </p:nvPr>
        </p:nvSpPr>
        <p:spPr>
          <a:xfrm>
            <a:off x="202550" y="289279"/>
            <a:ext cx="8520600" cy="572700"/>
          </a:xfrm>
          <a:prstGeom prst="rect">
            <a:avLst/>
          </a:prstGeom>
        </p:spPr>
        <p:txBody>
          <a:bodyPr spcFirstLastPara="1" wrap="square" lIns="91425" tIns="91425" rIns="91425" bIns="91425" anchor="t" anchorCtr="0">
            <a:noAutofit/>
          </a:bodyPr>
          <a:lstStyle/>
          <a:p>
            <a:pPr marL="120650">
              <a:spcBef>
                <a:spcPts val="1000"/>
              </a:spcBef>
              <a:buClr>
                <a:srgbClr val="000000"/>
              </a:buClr>
              <a:buSzPts val="1700"/>
            </a:pPr>
            <a:r>
              <a:rPr lang="en-US" dirty="0">
                <a:solidFill>
                  <a:srgbClr val="000000"/>
                </a:solidFill>
                <a:latin typeface="Arial"/>
                <a:cs typeface="Arial"/>
              </a:rPr>
              <a:t>Logistic regression overview and performance summary</a:t>
            </a:r>
          </a:p>
        </p:txBody>
      </p:sp>
      <p:sp>
        <p:nvSpPr>
          <p:cNvPr id="4" name="Rectangle 3">
            <a:extLst>
              <a:ext uri="{FF2B5EF4-FFF2-40B4-BE49-F238E27FC236}">
                <a16:creationId xmlns:a16="http://schemas.microsoft.com/office/drawing/2014/main" id="{E8E85FB1-83AC-AB45-B86D-6F384505BE4E}"/>
              </a:ext>
            </a:extLst>
          </p:cNvPr>
          <p:cNvSpPr/>
          <p:nvPr/>
        </p:nvSpPr>
        <p:spPr>
          <a:xfrm>
            <a:off x="629079" y="861979"/>
            <a:ext cx="7751775" cy="553998"/>
          </a:xfrm>
          <a:prstGeom prst="rect">
            <a:avLst/>
          </a:prstGeom>
        </p:spPr>
        <p:txBody>
          <a:bodyPr wrap="square">
            <a:spAutoFit/>
          </a:bodyPr>
          <a:lstStyle/>
          <a:p>
            <a:r>
              <a:rPr lang="en-US" sz="1500" b="1" dirty="0">
                <a:solidFill>
                  <a:schemeClr val="dk2"/>
                </a:solidFill>
                <a:latin typeface="Nunito"/>
                <a:sym typeface="Nunito"/>
              </a:rPr>
              <a:t> </a:t>
            </a:r>
          </a:p>
          <a:p>
            <a:r>
              <a:rPr lang="en-US" sz="1500" b="1" dirty="0">
                <a:solidFill>
                  <a:schemeClr val="dk2"/>
                </a:solidFill>
                <a:latin typeface="Nunito"/>
                <a:sym typeface="Nunito"/>
              </a:rPr>
              <a:t>        </a:t>
            </a:r>
          </a:p>
        </p:txBody>
      </p:sp>
      <p:sp>
        <p:nvSpPr>
          <p:cNvPr id="2" name="Rectangle 1">
            <a:extLst>
              <a:ext uri="{FF2B5EF4-FFF2-40B4-BE49-F238E27FC236}">
                <a16:creationId xmlns:a16="http://schemas.microsoft.com/office/drawing/2014/main" id="{A7029FDC-58A1-D34A-AAF0-5034C682EC64}"/>
              </a:ext>
            </a:extLst>
          </p:cNvPr>
          <p:cNvSpPr/>
          <p:nvPr/>
        </p:nvSpPr>
        <p:spPr>
          <a:xfrm>
            <a:off x="82503" y="1058226"/>
            <a:ext cx="9563386" cy="615553"/>
          </a:xfrm>
          <a:prstGeom prst="rect">
            <a:avLst/>
          </a:prstGeom>
        </p:spPr>
        <p:txBody>
          <a:bodyPr wrap="square">
            <a:spAutoFit/>
          </a:bodyPr>
          <a:lstStyle/>
          <a:p>
            <a:r>
              <a:rPr lang="en-US" dirty="0"/>
              <a:t> </a:t>
            </a:r>
            <a:endParaRPr lang="en-US" sz="1000" dirty="0"/>
          </a:p>
          <a:p>
            <a:r>
              <a:rPr lang="en-US" sz="1000" dirty="0"/>
              <a:t>        </a:t>
            </a:r>
          </a:p>
          <a:p>
            <a:r>
              <a:rPr lang="en-US" sz="1000" dirty="0"/>
              <a:t>    </a:t>
            </a:r>
          </a:p>
        </p:txBody>
      </p:sp>
      <p:sp>
        <p:nvSpPr>
          <p:cNvPr id="7" name="Rectangle 6">
            <a:extLst>
              <a:ext uri="{FF2B5EF4-FFF2-40B4-BE49-F238E27FC236}">
                <a16:creationId xmlns:a16="http://schemas.microsoft.com/office/drawing/2014/main" id="{07930DFD-3DBC-4234-99ED-A133F5B02091}"/>
              </a:ext>
            </a:extLst>
          </p:cNvPr>
          <p:cNvSpPr/>
          <p:nvPr/>
        </p:nvSpPr>
        <p:spPr>
          <a:xfrm>
            <a:off x="253315" y="1198605"/>
            <a:ext cx="6697362" cy="1646605"/>
          </a:xfrm>
          <a:prstGeom prst="rect">
            <a:avLst/>
          </a:prstGeom>
        </p:spPr>
        <p:txBody>
          <a:bodyPr wrap="square">
            <a:spAutoFit/>
          </a:bodyPr>
          <a:lstStyle/>
          <a:p>
            <a:endParaRPr lang="en-US" sz="1000" dirty="0">
              <a:solidFill>
                <a:srgbClr val="595959"/>
              </a:solidFill>
              <a:latin typeface="Nunito"/>
            </a:endParaRPr>
          </a:p>
          <a:p>
            <a:endParaRPr lang="en-US" sz="1000" dirty="0">
              <a:solidFill>
                <a:srgbClr val="595959"/>
              </a:solidFill>
              <a:latin typeface="Nunito"/>
            </a:endParaRPr>
          </a:p>
          <a:p>
            <a:pPr marL="171450" indent="-171450">
              <a:buFont typeface="Arial" panose="020B0604020202020204" pitchFamily="34" charset="0"/>
              <a:buChar char="•"/>
            </a:pPr>
            <a:r>
              <a:rPr lang="en-US" sz="900" b="1" dirty="0">
                <a:sym typeface="Nunito"/>
              </a:rPr>
              <a:t>We used regular Logistic regression using </a:t>
            </a:r>
            <a:r>
              <a:rPr lang="en-US" sz="900" b="1" dirty="0" err="1">
                <a:sym typeface="Nunito"/>
              </a:rPr>
              <a:t>sklearn</a:t>
            </a:r>
            <a:r>
              <a:rPr lang="en-US" sz="900" b="1" dirty="0">
                <a:sym typeface="Nunito"/>
              </a:rPr>
              <a:t> and </a:t>
            </a:r>
            <a:r>
              <a:rPr lang="en-US" sz="900" b="1" dirty="0" err="1">
                <a:sym typeface="Nunito"/>
              </a:rPr>
              <a:t>statsmodels</a:t>
            </a:r>
            <a:r>
              <a:rPr lang="en-US" sz="900" b="1" dirty="0">
                <a:sym typeface="Nunito"/>
              </a:rPr>
              <a:t> library to build our machine learning model. </a:t>
            </a:r>
          </a:p>
          <a:p>
            <a:pPr marL="171450" indent="-171450">
              <a:buFont typeface="Arial" panose="020B0604020202020204" pitchFamily="34" charset="0"/>
              <a:buChar char="•"/>
            </a:pPr>
            <a:r>
              <a:rPr lang="en-US" sz="900" b="1" dirty="0">
                <a:sym typeface="Nunito"/>
              </a:rPr>
              <a:t>We replaced the categorical data into the continuous format to fit into the models using the </a:t>
            </a:r>
            <a:r>
              <a:rPr lang="en-US" sz="900" b="1" dirty="0" err="1">
                <a:sym typeface="Nunito"/>
              </a:rPr>
              <a:t>onehot</a:t>
            </a:r>
            <a:r>
              <a:rPr lang="en-US" sz="900" b="1" dirty="0">
                <a:sym typeface="Nunito"/>
              </a:rPr>
              <a:t> columns method. </a:t>
            </a:r>
          </a:p>
          <a:p>
            <a:pPr marL="171450" indent="-171450">
              <a:buFont typeface="Arial" panose="020B0604020202020204" pitchFamily="34" charset="0"/>
              <a:buChar char="•"/>
            </a:pPr>
            <a:r>
              <a:rPr lang="en-US" sz="900" b="1" dirty="0">
                <a:sym typeface="Nunito"/>
              </a:rPr>
              <a:t>We also split the data into the training and testing set in a ration of 70-30%.</a:t>
            </a:r>
          </a:p>
          <a:p>
            <a:pPr marL="171450" indent="-171450">
              <a:buFont typeface="Arial" panose="020B0604020202020204" pitchFamily="34" charset="0"/>
              <a:buChar char="•"/>
            </a:pPr>
            <a:r>
              <a:rPr lang="en-US" sz="900" b="1" dirty="0">
                <a:sym typeface="Nunito"/>
              </a:rPr>
              <a:t>We build confusion matrix for both the models on and also checked the performance on train and test data. </a:t>
            </a:r>
          </a:p>
          <a:p>
            <a:pPr marL="171450" indent="-171450">
              <a:buFont typeface="Arial" panose="020B0604020202020204" pitchFamily="34" charset="0"/>
              <a:buChar char="•"/>
            </a:pPr>
            <a:endParaRPr lang="en-US" sz="900" b="1" dirty="0">
              <a:sym typeface="Nunito"/>
            </a:endParaRPr>
          </a:p>
          <a:p>
            <a:pPr marL="171450" indent="-171450">
              <a:buFont typeface="Arial" panose="020B0604020202020204" pitchFamily="34" charset="0"/>
              <a:buChar char="•"/>
            </a:pPr>
            <a:endParaRPr lang="en-US" sz="900" b="1" dirty="0">
              <a:sym typeface="Nunito"/>
            </a:endParaRPr>
          </a:p>
          <a:p>
            <a:pPr marL="171450" indent="-171450">
              <a:buFont typeface="Arial" panose="020B0604020202020204" pitchFamily="34" charset="0"/>
              <a:buChar char="•"/>
            </a:pPr>
            <a:endParaRPr lang="en-US" sz="900" b="1" dirty="0">
              <a:sym typeface="Nunito"/>
            </a:endParaRPr>
          </a:p>
          <a:p>
            <a:pPr marL="171450" indent="-171450">
              <a:buFont typeface="Arial" panose="020B0604020202020204" pitchFamily="34" charset="0"/>
              <a:buChar char="•"/>
            </a:pPr>
            <a:endParaRPr lang="en-US" sz="900" b="1" dirty="0">
              <a:sym typeface="Nunito"/>
            </a:endParaRPr>
          </a:p>
        </p:txBody>
      </p:sp>
    </p:spTree>
    <p:extLst>
      <p:ext uri="{BB962C8B-B14F-4D97-AF65-F5344CB8AC3E}">
        <p14:creationId xmlns:p14="http://schemas.microsoft.com/office/powerpoint/2010/main" val="40027277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28"/>
          <p:cNvSpPr txBox="1">
            <a:spLocks noGrp="1"/>
          </p:cNvSpPr>
          <p:nvPr>
            <p:ph type="title"/>
          </p:nvPr>
        </p:nvSpPr>
        <p:spPr>
          <a:prstGeom prst="rect">
            <a:avLst/>
          </a:prstGeom>
        </p:spPr>
        <p:txBody>
          <a:bodyPr spcFirstLastPara="1" wrap="square" lIns="91425" tIns="91425" rIns="91425" bIns="91425" anchor="t" anchorCtr="0">
            <a:noAutofit/>
          </a:bodyPr>
          <a:lstStyle/>
          <a:p>
            <a:pPr marL="120650">
              <a:spcBef>
                <a:spcPts val="1000"/>
              </a:spcBef>
              <a:buClr>
                <a:srgbClr val="000000"/>
              </a:buClr>
              <a:buSzPts val="1700"/>
            </a:pPr>
            <a:r>
              <a:rPr lang="en-US" dirty="0">
                <a:solidFill>
                  <a:srgbClr val="000000"/>
                </a:solidFill>
                <a:latin typeface="Arial"/>
                <a:cs typeface="Arial"/>
              </a:rPr>
              <a:t>Logistic regression model </a:t>
            </a:r>
            <a:r>
              <a:rPr lang="en-US" dirty="0" err="1">
                <a:solidFill>
                  <a:srgbClr val="000000"/>
                </a:solidFill>
                <a:latin typeface="Arial"/>
                <a:cs typeface="Arial"/>
              </a:rPr>
              <a:t>sklearn</a:t>
            </a:r>
            <a:r>
              <a:rPr lang="en-US" dirty="0">
                <a:solidFill>
                  <a:srgbClr val="000000"/>
                </a:solidFill>
                <a:latin typeface="Arial"/>
                <a:cs typeface="Arial"/>
              </a:rPr>
              <a:t> and performance summary</a:t>
            </a:r>
          </a:p>
        </p:txBody>
      </p:sp>
      <p:sp>
        <p:nvSpPr>
          <p:cNvPr id="5" name="Text Placeholder 4">
            <a:extLst>
              <a:ext uri="{FF2B5EF4-FFF2-40B4-BE49-F238E27FC236}">
                <a16:creationId xmlns:a16="http://schemas.microsoft.com/office/drawing/2014/main" id="{DD8C7BF2-EF33-4470-9311-231E72563AA2}"/>
              </a:ext>
            </a:extLst>
          </p:cNvPr>
          <p:cNvSpPr>
            <a:spLocks noGrp="1"/>
          </p:cNvSpPr>
          <p:nvPr>
            <p:ph type="body" idx="2"/>
          </p:nvPr>
        </p:nvSpPr>
        <p:spPr>
          <a:xfrm>
            <a:off x="3144846" y="949325"/>
            <a:ext cx="5370076" cy="3813175"/>
          </a:xfrm>
        </p:spPr>
        <p:txBody>
          <a:bodyPr/>
          <a:lstStyle/>
          <a:p>
            <a:pPr marL="139700" indent="0">
              <a:buNone/>
            </a:pPr>
            <a:r>
              <a:rPr lang="en-US" sz="900" b="1" dirty="0">
                <a:solidFill>
                  <a:srgbClr val="000000"/>
                </a:solidFill>
                <a:latin typeface="Arial"/>
                <a:cs typeface="Arial"/>
                <a:sym typeface="Arial"/>
              </a:rPr>
              <a:t>True Positives (TP): we correctly predicted that customer cancelled for 2670 bookings.</a:t>
            </a:r>
          </a:p>
          <a:p>
            <a:pPr marL="139700" indent="0">
              <a:buNone/>
            </a:pPr>
            <a:endParaRPr lang="en-US" sz="900" b="1" dirty="0">
              <a:solidFill>
                <a:srgbClr val="000000"/>
              </a:solidFill>
              <a:latin typeface="Arial"/>
              <a:cs typeface="Arial"/>
              <a:sym typeface="Arial"/>
            </a:endParaRPr>
          </a:p>
          <a:p>
            <a:pPr marL="139700" indent="0">
              <a:buNone/>
            </a:pPr>
            <a:r>
              <a:rPr lang="en-US" sz="900" b="1" dirty="0">
                <a:solidFill>
                  <a:srgbClr val="000000"/>
                </a:solidFill>
                <a:latin typeface="Arial"/>
                <a:cs typeface="Arial"/>
                <a:sym typeface="Arial"/>
              </a:rPr>
              <a:t>True Negatives (TN): we correctly predicted that customer will not cancel 7417</a:t>
            </a:r>
          </a:p>
          <a:p>
            <a:pPr marL="139700" indent="0">
              <a:buNone/>
            </a:pPr>
            <a:endParaRPr lang="en-US" sz="900" b="1" dirty="0">
              <a:solidFill>
                <a:srgbClr val="000000"/>
              </a:solidFill>
              <a:latin typeface="Arial"/>
              <a:cs typeface="Arial"/>
              <a:sym typeface="Arial"/>
            </a:endParaRPr>
          </a:p>
          <a:p>
            <a:pPr marL="139700" indent="0">
              <a:buNone/>
            </a:pPr>
            <a:r>
              <a:rPr lang="en-US" sz="900" b="1" dirty="0">
                <a:solidFill>
                  <a:srgbClr val="000000"/>
                </a:solidFill>
                <a:latin typeface="Arial"/>
                <a:cs typeface="Arial"/>
                <a:sym typeface="Arial"/>
              </a:rPr>
              <a:t>False Positives (FP): we incorrectly predicted that customer would cancel (a "Type I error") 970 Falsely predicted Type I error.</a:t>
            </a:r>
          </a:p>
          <a:p>
            <a:pPr marL="139700" indent="0">
              <a:buNone/>
            </a:pPr>
            <a:endParaRPr lang="en-US" sz="900" b="1" dirty="0">
              <a:solidFill>
                <a:srgbClr val="000000"/>
              </a:solidFill>
              <a:latin typeface="Arial"/>
              <a:cs typeface="Arial"/>
              <a:sym typeface="Arial"/>
            </a:endParaRPr>
          </a:p>
          <a:p>
            <a:pPr marL="139700" indent="0">
              <a:buNone/>
            </a:pPr>
            <a:r>
              <a:rPr lang="en-US" sz="900" b="1" dirty="0">
                <a:solidFill>
                  <a:srgbClr val="000000"/>
                </a:solidFill>
                <a:latin typeface="Arial"/>
                <a:cs typeface="Arial"/>
                <a:sym typeface="Arial"/>
              </a:rPr>
              <a:t> False Negatives (FN): we incorrectly predicted that customer will not cancel (a "Type II error") 1718 Falsely predicted negative Type II error.</a:t>
            </a:r>
          </a:p>
          <a:p>
            <a:pPr marL="139700" indent="0">
              <a:buNone/>
            </a:pPr>
            <a:endParaRPr lang="en-US" sz="900" b="1" dirty="0">
              <a:solidFill>
                <a:srgbClr val="000000"/>
              </a:solidFill>
              <a:latin typeface="Arial"/>
              <a:cs typeface="Arial"/>
              <a:sym typeface="Arial"/>
            </a:endParaRPr>
          </a:p>
          <a:p>
            <a:pPr marL="139700" indent="0">
              <a:buNone/>
            </a:pPr>
            <a:r>
              <a:rPr lang="en-US" sz="900" b="1" dirty="0">
                <a:solidFill>
                  <a:srgbClr val="000000"/>
                </a:solidFill>
                <a:latin typeface="Arial"/>
                <a:cs typeface="Arial"/>
                <a:sym typeface="Arial"/>
              </a:rPr>
              <a:t>The training and testing recall are 61.3% and 60.98% respectively.</a:t>
            </a:r>
          </a:p>
          <a:p>
            <a:pPr marL="139700" indent="0">
              <a:buNone/>
            </a:pPr>
            <a:endParaRPr lang="en-US" sz="900" b="1" dirty="0">
              <a:solidFill>
                <a:srgbClr val="000000"/>
              </a:solidFill>
              <a:latin typeface="Arial"/>
              <a:cs typeface="Arial"/>
              <a:sym typeface="Arial"/>
            </a:endParaRPr>
          </a:p>
          <a:p>
            <a:pPr marL="139700" indent="0">
              <a:buNone/>
            </a:pPr>
            <a:r>
              <a:rPr lang="en-US" sz="900" b="1" dirty="0">
                <a:solidFill>
                  <a:srgbClr val="000000"/>
                </a:solidFill>
                <a:latin typeface="Arial"/>
                <a:cs typeface="Arial"/>
                <a:sym typeface="Arial"/>
              </a:rPr>
              <a:t>The training and testing f1_scores are  0.66</a:t>
            </a:r>
          </a:p>
          <a:p>
            <a:pPr marL="139700" indent="0">
              <a:buNone/>
            </a:pPr>
            <a:endParaRPr lang="en-US" sz="900" b="1" dirty="0">
              <a:solidFill>
                <a:srgbClr val="000000"/>
              </a:solidFill>
              <a:latin typeface="Arial"/>
              <a:cs typeface="Arial"/>
              <a:sym typeface="Arial"/>
            </a:endParaRPr>
          </a:p>
          <a:p>
            <a:pPr marL="139700" indent="0">
              <a:buNone/>
            </a:pPr>
            <a:r>
              <a:rPr lang="en-US" sz="900" b="1" dirty="0">
                <a:solidFill>
                  <a:srgbClr val="000000"/>
                </a:solidFill>
                <a:latin typeface="Arial"/>
                <a:cs typeface="Arial"/>
                <a:sym typeface="Arial"/>
              </a:rPr>
              <a:t>Recall on the train and test sets are comparable. f1_score on the train and test sets are comparable.</a:t>
            </a:r>
          </a:p>
        </p:txBody>
      </p:sp>
      <p:sp>
        <p:nvSpPr>
          <p:cNvPr id="4" name="Rectangle 3">
            <a:extLst>
              <a:ext uri="{FF2B5EF4-FFF2-40B4-BE49-F238E27FC236}">
                <a16:creationId xmlns:a16="http://schemas.microsoft.com/office/drawing/2014/main" id="{E8E85FB1-83AC-AB45-B86D-6F384505BE4E}"/>
              </a:ext>
            </a:extLst>
          </p:cNvPr>
          <p:cNvSpPr/>
          <p:nvPr/>
        </p:nvSpPr>
        <p:spPr>
          <a:xfrm>
            <a:off x="629079" y="861979"/>
            <a:ext cx="7751775" cy="553998"/>
          </a:xfrm>
          <a:prstGeom prst="rect">
            <a:avLst/>
          </a:prstGeom>
        </p:spPr>
        <p:txBody>
          <a:bodyPr wrap="square">
            <a:spAutoFit/>
          </a:bodyPr>
          <a:lstStyle/>
          <a:p>
            <a:r>
              <a:rPr lang="en-US" sz="1500" b="1" dirty="0">
                <a:solidFill>
                  <a:schemeClr val="dk2"/>
                </a:solidFill>
                <a:latin typeface="Nunito"/>
                <a:sym typeface="Nunito"/>
              </a:rPr>
              <a:t> </a:t>
            </a:r>
          </a:p>
          <a:p>
            <a:r>
              <a:rPr lang="en-US" sz="1500" b="1" dirty="0">
                <a:solidFill>
                  <a:schemeClr val="dk2"/>
                </a:solidFill>
                <a:latin typeface="Nunito"/>
                <a:sym typeface="Nunito"/>
              </a:rPr>
              <a:t>        </a:t>
            </a:r>
          </a:p>
        </p:txBody>
      </p:sp>
      <p:sp>
        <p:nvSpPr>
          <p:cNvPr id="2" name="Rectangle 1">
            <a:extLst>
              <a:ext uri="{FF2B5EF4-FFF2-40B4-BE49-F238E27FC236}">
                <a16:creationId xmlns:a16="http://schemas.microsoft.com/office/drawing/2014/main" id="{A7029FDC-58A1-D34A-AAF0-5034C682EC64}"/>
              </a:ext>
            </a:extLst>
          </p:cNvPr>
          <p:cNvSpPr/>
          <p:nvPr/>
        </p:nvSpPr>
        <p:spPr>
          <a:xfrm>
            <a:off x="104127" y="1048959"/>
            <a:ext cx="7526170" cy="615553"/>
          </a:xfrm>
          <a:prstGeom prst="rect">
            <a:avLst/>
          </a:prstGeom>
        </p:spPr>
        <p:txBody>
          <a:bodyPr wrap="square">
            <a:spAutoFit/>
          </a:bodyPr>
          <a:lstStyle/>
          <a:p>
            <a:r>
              <a:rPr lang="en-US" dirty="0"/>
              <a:t> </a:t>
            </a:r>
            <a:endParaRPr lang="en-US" sz="1000" dirty="0"/>
          </a:p>
          <a:p>
            <a:r>
              <a:rPr lang="en-US" sz="1000" dirty="0"/>
              <a:t>        </a:t>
            </a:r>
          </a:p>
          <a:p>
            <a:r>
              <a:rPr lang="en-US" sz="1000" dirty="0"/>
              <a:t>    </a:t>
            </a:r>
          </a:p>
        </p:txBody>
      </p:sp>
      <p:pic>
        <p:nvPicPr>
          <p:cNvPr id="6" name="Picture 5">
            <a:extLst>
              <a:ext uri="{FF2B5EF4-FFF2-40B4-BE49-F238E27FC236}">
                <a16:creationId xmlns:a16="http://schemas.microsoft.com/office/drawing/2014/main" id="{974B36AE-61F0-4B3E-96C4-EB2941CD5A68}"/>
              </a:ext>
            </a:extLst>
          </p:cNvPr>
          <p:cNvPicPr>
            <a:picLocks noChangeAspect="1"/>
          </p:cNvPicPr>
          <p:nvPr/>
        </p:nvPicPr>
        <p:blipFill>
          <a:blip r:embed="rId3"/>
          <a:stretch>
            <a:fillRect/>
          </a:stretch>
        </p:blipFill>
        <p:spPr>
          <a:xfrm>
            <a:off x="227175" y="1071550"/>
            <a:ext cx="2392718" cy="1762125"/>
          </a:xfrm>
          <a:prstGeom prst="rect">
            <a:avLst/>
          </a:prstGeom>
        </p:spPr>
      </p:pic>
    </p:spTree>
    <p:extLst>
      <p:ext uri="{BB962C8B-B14F-4D97-AF65-F5344CB8AC3E}">
        <p14:creationId xmlns:p14="http://schemas.microsoft.com/office/powerpoint/2010/main" val="4442720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28"/>
          <p:cNvSpPr txBox="1">
            <a:spLocks noGrp="1"/>
          </p:cNvSpPr>
          <p:nvPr>
            <p:ph type="title"/>
          </p:nvPr>
        </p:nvSpPr>
        <p:spPr>
          <a:prstGeom prst="rect">
            <a:avLst/>
          </a:prstGeom>
        </p:spPr>
        <p:txBody>
          <a:bodyPr spcFirstLastPara="1" wrap="square" lIns="91425" tIns="91425" rIns="91425" bIns="91425" anchor="t" anchorCtr="0">
            <a:noAutofit/>
          </a:bodyPr>
          <a:lstStyle/>
          <a:p>
            <a:pPr marL="120650">
              <a:spcBef>
                <a:spcPts val="1000"/>
              </a:spcBef>
              <a:buClr>
                <a:srgbClr val="000000"/>
              </a:buClr>
              <a:buSzPts val="1700"/>
            </a:pPr>
            <a:r>
              <a:rPr lang="en-US" dirty="0">
                <a:solidFill>
                  <a:srgbClr val="000000"/>
                </a:solidFill>
                <a:latin typeface="Arial"/>
                <a:cs typeface="Arial"/>
              </a:rPr>
              <a:t>Logistic regression </a:t>
            </a:r>
            <a:r>
              <a:rPr lang="en-US" dirty="0" err="1">
                <a:solidFill>
                  <a:srgbClr val="000000"/>
                </a:solidFill>
                <a:latin typeface="Arial"/>
                <a:cs typeface="Arial"/>
              </a:rPr>
              <a:t>statsmodel</a:t>
            </a:r>
            <a:r>
              <a:rPr lang="en-US" dirty="0">
                <a:solidFill>
                  <a:srgbClr val="000000"/>
                </a:solidFill>
                <a:latin typeface="Arial"/>
                <a:cs typeface="Arial"/>
              </a:rPr>
              <a:t> performance summary</a:t>
            </a:r>
          </a:p>
        </p:txBody>
      </p:sp>
      <p:sp>
        <p:nvSpPr>
          <p:cNvPr id="5" name="Text Placeholder 4">
            <a:extLst>
              <a:ext uri="{FF2B5EF4-FFF2-40B4-BE49-F238E27FC236}">
                <a16:creationId xmlns:a16="http://schemas.microsoft.com/office/drawing/2014/main" id="{DD8C7BF2-EF33-4470-9311-231E72563AA2}"/>
              </a:ext>
            </a:extLst>
          </p:cNvPr>
          <p:cNvSpPr>
            <a:spLocks noGrp="1"/>
          </p:cNvSpPr>
          <p:nvPr>
            <p:ph type="body" idx="2"/>
          </p:nvPr>
        </p:nvSpPr>
        <p:spPr>
          <a:xfrm>
            <a:off x="2978149" y="949326"/>
            <a:ext cx="5991225" cy="3457574"/>
          </a:xfrm>
        </p:spPr>
        <p:txBody>
          <a:bodyPr/>
          <a:lstStyle/>
          <a:p>
            <a:pPr marL="139700" indent="0">
              <a:buNone/>
            </a:pPr>
            <a:r>
              <a:rPr lang="en-US" sz="900" b="1" dirty="0">
                <a:solidFill>
                  <a:srgbClr val="000000"/>
                </a:solidFill>
                <a:latin typeface="Arial"/>
                <a:cs typeface="Arial"/>
                <a:sym typeface="Arial"/>
              </a:rPr>
              <a:t>None of the variables exhibit high multicollinearity, so the values in the summary are reliable.</a:t>
            </a:r>
          </a:p>
          <a:p>
            <a:pPr marL="139700" indent="0">
              <a:buNone/>
            </a:pPr>
            <a:endParaRPr lang="en-US" sz="900" b="1" dirty="0">
              <a:solidFill>
                <a:srgbClr val="000000"/>
              </a:solidFill>
              <a:latin typeface="Arial"/>
              <a:cs typeface="Arial"/>
              <a:sym typeface="Arial"/>
            </a:endParaRPr>
          </a:p>
          <a:p>
            <a:pPr marL="139700" indent="0">
              <a:buNone/>
            </a:pPr>
            <a:r>
              <a:rPr lang="en-US" sz="900" b="1" dirty="0">
                <a:solidFill>
                  <a:srgbClr val="000000"/>
                </a:solidFill>
                <a:latin typeface="Arial"/>
                <a:cs typeface="Arial"/>
                <a:sym typeface="Arial"/>
              </a:rPr>
              <a:t>We removed the features which had p-value &gt; 0.05, both the results are attached. </a:t>
            </a:r>
          </a:p>
          <a:p>
            <a:pPr marL="139700" indent="0">
              <a:buNone/>
            </a:pPr>
            <a:endParaRPr lang="en-US" sz="900" b="1" dirty="0">
              <a:solidFill>
                <a:srgbClr val="000000"/>
              </a:solidFill>
              <a:latin typeface="Arial"/>
              <a:cs typeface="Arial"/>
              <a:sym typeface="Arial"/>
            </a:endParaRPr>
          </a:p>
          <a:p>
            <a:pPr marL="139700" indent="0">
              <a:buNone/>
            </a:pPr>
            <a:r>
              <a:rPr lang="en-US" sz="900" b="1" dirty="0">
                <a:solidFill>
                  <a:srgbClr val="000000"/>
                </a:solidFill>
                <a:latin typeface="Arial"/>
                <a:cs typeface="Arial"/>
                <a:sym typeface="Arial"/>
              </a:rPr>
              <a:t>None of the variables exhibit high multicollinearity, so the values in the summary are reliable.</a:t>
            </a:r>
          </a:p>
          <a:p>
            <a:pPr marL="139700" indent="0">
              <a:buNone/>
            </a:pPr>
            <a:endParaRPr lang="en-US" sz="900" b="1" dirty="0">
              <a:solidFill>
                <a:srgbClr val="000000"/>
              </a:solidFill>
              <a:latin typeface="Arial"/>
              <a:cs typeface="Arial"/>
              <a:sym typeface="Arial"/>
            </a:endParaRPr>
          </a:p>
          <a:p>
            <a:pPr marL="139700" indent="0">
              <a:buNone/>
            </a:pPr>
            <a:r>
              <a:rPr lang="en-US" sz="900" b="1" dirty="0">
                <a:solidFill>
                  <a:srgbClr val="000000"/>
                </a:solidFill>
                <a:latin typeface="Arial"/>
                <a:cs typeface="Arial"/>
                <a:sym typeface="Arial"/>
              </a:rPr>
              <a:t>Coefficient of </a:t>
            </a:r>
            <a:r>
              <a:rPr lang="en-US" sz="900" b="1" dirty="0" err="1">
                <a:solidFill>
                  <a:srgbClr val="000000"/>
                </a:solidFill>
                <a:latin typeface="Arial"/>
                <a:cs typeface="Arial"/>
                <a:sym typeface="Arial"/>
              </a:rPr>
              <a:t>no_of_children</a:t>
            </a:r>
            <a:r>
              <a:rPr lang="en-US" sz="900" b="1" dirty="0">
                <a:solidFill>
                  <a:srgbClr val="000000"/>
                </a:solidFill>
                <a:latin typeface="Arial"/>
                <a:cs typeface="Arial"/>
                <a:sym typeface="Arial"/>
              </a:rPr>
              <a:t>, </a:t>
            </a:r>
          </a:p>
          <a:p>
            <a:pPr marL="139700" indent="0">
              <a:buNone/>
            </a:pPr>
            <a:endParaRPr lang="en-US" sz="900" b="1" dirty="0">
              <a:solidFill>
                <a:srgbClr val="000000"/>
              </a:solidFill>
              <a:latin typeface="Arial"/>
              <a:cs typeface="Arial"/>
              <a:sym typeface="Arial"/>
            </a:endParaRPr>
          </a:p>
          <a:p>
            <a:pPr marL="139700" indent="0">
              <a:buNone/>
            </a:pPr>
            <a:r>
              <a:rPr lang="en-US" sz="900" b="1" dirty="0" err="1">
                <a:solidFill>
                  <a:srgbClr val="000000"/>
                </a:solidFill>
                <a:latin typeface="Arial"/>
                <a:cs typeface="Arial"/>
                <a:sym typeface="Arial"/>
              </a:rPr>
              <a:t>no_of_week_nights,lead_time</a:t>
            </a:r>
            <a:r>
              <a:rPr lang="en-US" sz="900" b="1" dirty="0">
                <a:solidFill>
                  <a:srgbClr val="000000"/>
                </a:solidFill>
                <a:latin typeface="Arial"/>
                <a:cs typeface="Arial"/>
                <a:sym typeface="Arial"/>
              </a:rPr>
              <a:t>, </a:t>
            </a:r>
            <a:r>
              <a:rPr lang="en-US" sz="900" b="1" dirty="0" err="1">
                <a:solidFill>
                  <a:srgbClr val="000000"/>
                </a:solidFill>
                <a:latin typeface="Arial"/>
                <a:cs typeface="Arial"/>
                <a:sym typeface="Arial"/>
              </a:rPr>
              <a:t>no_of_previous_cancellations</a:t>
            </a:r>
            <a:r>
              <a:rPr lang="en-US" sz="900" b="1" dirty="0">
                <a:solidFill>
                  <a:srgbClr val="000000"/>
                </a:solidFill>
                <a:latin typeface="Arial"/>
                <a:cs typeface="Arial"/>
                <a:sym typeface="Arial"/>
              </a:rPr>
              <a:t>, </a:t>
            </a:r>
            <a:r>
              <a:rPr lang="en-US" sz="900" b="1" dirty="0" err="1">
                <a:solidFill>
                  <a:srgbClr val="000000"/>
                </a:solidFill>
                <a:latin typeface="Arial"/>
                <a:cs typeface="Arial"/>
                <a:sym typeface="Arial"/>
              </a:rPr>
              <a:t>avg_price_per_room</a:t>
            </a:r>
            <a:r>
              <a:rPr lang="en-US" sz="900" b="1" dirty="0">
                <a:solidFill>
                  <a:srgbClr val="000000"/>
                </a:solidFill>
                <a:latin typeface="Arial"/>
                <a:cs typeface="Arial"/>
                <a:sym typeface="Arial"/>
              </a:rPr>
              <a:t>, market_segment_type_1, market_segment_type_2, market_segment_type_4 are positive an increase in these will lead  to increase in chances of a person cancelling the bookings. </a:t>
            </a:r>
          </a:p>
          <a:p>
            <a:pPr marL="139700" indent="0">
              <a:buNone/>
            </a:pPr>
            <a:endParaRPr lang="en-US" sz="900" b="1" dirty="0">
              <a:solidFill>
                <a:srgbClr val="000000"/>
              </a:solidFill>
              <a:latin typeface="Arial"/>
              <a:cs typeface="Arial"/>
              <a:sym typeface="Arial"/>
            </a:endParaRPr>
          </a:p>
          <a:p>
            <a:pPr marL="139700" indent="0">
              <a:buNone/>
            </a:pPr>
            <a:r>
              <a:rPr lang="en-US" sz="900" b="1" dirty="0">
                <a:solidFill>
                  <a:srgbClr val="000000"/>
                </a:solidFill>
                <a:latin typeface="Arial"/>
                <a:cs typeface="Arial"/>
                <a:sym typeface="Arial"/>
              </a:rPr>
              <a:t>Coefficient of </a:t>
            </a:r>
            <a:r>
              <a:rPr lang="en-US" sz="900" b="1" dirty="0" err="1">
                <a:solidFill>
                  <a:srgbClr val="000000"/>
                </a:solidFill>
                <a:latin typeface="Arial"/>
                <a:cs typeface="Arial"/>
                <a:sym typeface="Arial"/>
              </a:rPr>
              <a:t>required_car_parking_space</a:t>
            </a:r>
            <a:r>
              <a:rPr lang="en-US" sz="900" b="1" dirty="0">
                <a:solidFill>
                  <a:srgbClr val="000000"/>
                </a:solidFill>
                <a:latin typeface="Arial"/>
                <a:cs typeface="Arial"/>
                <a:sym typeface="Arial"/>
              </a:rPr>
              <a:t>, </a:t>
            </a:r>
            <a:r>
              <a:rPr lang="en-US" sz="900" b="1" dirty="0" err="1">
                <a:solidFill>
                  <a:srgbClr val="000000"/>
                </a:solidFill>
                <a:latin typeface="Arial"/>
                <a:cs typeface="Arial"/>
                <a:sym typeface="Arial"/>
              </a:rPr>
              <a:t>arrival_year,arrival_month</a:t>
            </a:r>
            <a:r>
              <a:rPr lang="en-US" sz="900" b="1" dirty="0">
                <a:solidFill>
                  <a:srgbClr val="000000"/>
                </a:solidFill>
                <a:latin typeface="Arial"/>
                <a:cs typeface="Arial"/>
                <a:sym typeface="Arial"/>
              </a:rPr>
              <a:t>, </a:t>
            </a:r>
            <a:r>
              <a:rPr lang="en-US" sz="900" b="1" dirty="0" err="1">
                <a:solidFill>
                  <a:srgbClr val="000000"/>
                </a:solidFill>
                <a:latin typeface="Arial"/>
                <a:cs typeface="Arial"/>
                <a:sym typeface="Arial"/>
              </a:rPr>
              <a:t>no_of_special_requests</a:t>
            </a:r>
            <a:r>
              <a:rPr lang="en-US" sz="900" b="1" dirty="0">
                <a:solidFill>
                  <a:srgbClr val="000000"/>
                </a:solidFill>
                <a:latin typeface="Arial"/>
                <a:cs typeface="Arial"/>
                <a:sym typeface="Arial"/>
              </a:rPr>
              <a:t>, </a:t>
            </a:r>
            <a:r>
              <a:rPr lang="en-US" sz="900" b="1" dirty="0" err="1">
                <a:solidFill>
                  <a:srgbClr val="000000"/>
                </a:solidFill>
                <a:latin typeface="Arial"/>
                <a:cs typeface="Arial"/>
                <a:sym typeface="Arial"/>
              </a:rPr>
              <a:t>type_of_meal_plan</a:t>
            </a:r>
            <a:r>
              <a:rPr lang="en-US" sz="900" b="1" dirty="0">
                <a:solidFill>
                  <a:srgbClr val="000000"/>
                </a:solidFill>
                <a:latin typeface="Arial"/>
                <a:cs typeface="Arial"/>
                <a:sym typeface="Arial"/>
              </a:rPr>
              <a:t>, </a:t>
            </a:r>
            <a:r>
              <a:rPr lang="en-US" sz="900" b="1" dirty="0" err="1">
                <a:solidFill>
                  <a:srgbClr val="000000"/>
                </a:solidFill>
                <a:latin typeface="Arial"/>
                <a:cs typeface="Arial"/>
                <a:sym typeface="Arial"/>
              </a:rPr>
              <a:t>room_type_reserved</a:t>
            </a:r>
            <a:r>
              <a:rPr lang="en-US" sz="900" b="1" dirty="0">
                <a:solidFill>
                  <a:srgbClr val="000000"/>
                </a:solidFill>
                <a:latin typeface="Arial"/>
                <a:cs typeface="Arial"/>
                <a:sym typeface="Arial"/>
              </a:rPr>
              <a:t> and </a:t>
            </a:r>
            <a:r>
              <a:rPr lang="en-US" sz="900" b="1" dirty="0" err="1">
                <a:solidFill>
                  <a:srgbClr val="000000"/>
                </a:solidFill>
                <a:latin typeface="Arial"/>
                <a:cs typeface="Arial"/>
                <a:sym typeface="Arial"/>
              </a:rPr>
              <a:t>repeated_guest</a:t>
            </a:r>
            <a:r>
              <a:rPr lang="en-US" sz="900" b="1" dirty="0">
                <a:solidFill>
                  <a:srgbClr val="000000"/>
                </a:solidFill>
                <a:latin typeface="Arial"/>
                <a:cs typeface="Arial"/>
                <a:sym typeface="Arial"/>
              </a:rPr>
              <a:t> are negative and an increase in these will lead to decrease in chances of a person  cancelling booking</a:t>
            </a:r>
          </a:p>
        </p:txBody>
      </p:sp>
      <p:sp>
        <p:nvSpPr>
          <p:cNvPr id="4" name="Rectangle 3">
            <a:extLst>
              <a:ext uri="{FF2B5EF4-FFF2-40B4-BE49-F238E27FC236}">
                <a16:creationId xmlns:a16="http://schemas.microsoft.com/office/drawing/2014/main" id="{E8E85FB1-83AC-AB45-B86D-6F384505BE4E}"/>
              </a:ext>
            </a:extLst>
          </p:cNvPr>
          <p:cNvSpPr/>
          <p:nvPr/>
        </p:nvSpPr>
        <p:spPr>
          <a:xfrm>
            <a:off x="629079" y="861979"/>
            <a:ext cx="7751775" cy="553998"/>
          </a:xfrm>
          <a:prstGeom prst="rect">
            <a:avLst/>
          </a:prstGeom>
        </p:spPr>
        <p:txBody>
          <a:bodyPr wrap="square">
            <a:spAutoFit/>
          </a:bodyPr>
          <a:lstStyle/>
          <a:p>
            <a:r>
              <a:rPr lang="en-US" sz="1500" b="1" dirty="0">
                <a:solidFill>
                  <a:schemeClr val="dk2"/>
                </a:solidFill>
                <a:latin typeface="Nunito"/>
                <a:sym typeface="Nunito"/>
              </a:rPr>
              <a:t> </a:t>
            </a:r>
          </a:p>
          <a:p>
            <a:r>
              <a:rPr lang="en-US" sz="1500" b="1" dirty="0">
                <a:solidFill>
                  <a:schemeClr val="dk2"/>
                </a:solidFill>
                <a:latin typeface="Nunito"/>
                <a:sym typeface="Nunito"/>
              </a:rPr>
              <a:t>        </a:t>
            </a:r>
          </a:p>
        </p:txBody>
      </p:sp>
      <p:sp>
        <p:nvSpPr>
          <p:cNvPr id="2" name="Rectangle 1">
            <a:extLst>
              <a:ext uri="{FF2B5EF4-FFF2-40B4-BE49-F238E27FC236}">
                <a16:creationId xmlns:a16="http://schemas.microsoft.com/office/drawing/2014/main" id="{A7029FDC-58A1-D34A-AAF0-5034C682EC64}"/>
              </a:ext>
            </a:extLst>
          </p:cNvPr>
          <p:cNvSpPr/>
          <p:nvPr/>
        </p:nvSpPr>
        <p:spPr>
          <a:xfrm>
            <a:off x="104127" y="1048959"/>
            <a:ext cx="7526170" cy="615553"/>
          </a:xfrm>
          <a:prstGeom prst="rect">
            <a:avLst/>
          </a:prstGeom>
        </p:spPr>
        <p:txBody>
          <a:bodyPr wrap="square">
            <a:spAutoFit/>
          </a:bodyPr>
          <a:lstStyle/>
          <a:p>
            <a:r>
              <a:rPr lang="en-US" dirty="0"/>
              <a:t> </a:t>
            </a:r>
            <a:endParaRPr lang="en-US" sz="1000" dirty="0"/>
          </a:p>
          <a:p>
            <a:r>
              <a:rPr lang="en-US" sz="1000" dirty="0"/>
              <a:t>        </a:t>
            </a:r>
          </a:p>
          <a:p>
            <a:r>
              <a:rPr lang="en-US" sz="1000" dirty="0"/>
              <a:t>    </a:t>
            </a:r>
          </a:p>
        </p:txBody>
      </p:sp>
      <p:pic>
        <p:nvPicPr>
          <p:cNvPr id="3" name="Picture 2">
            <a:extLst>
              <a:ext uri="{FF2B5EF4-FFF2-40B4-BE49-F238E27FC236}">
                <a16:creationId xmlns:a16="http://schemas.microsoft.com/office/drawing/2014/main" id="{4517C0F2-4397-4F2B-9094-CB8A2986CF96}"/>
              </a:ext>
            </a:extLst>
          </p:cNvPr>
          <p:cNvPicPr>
            <a:picLocks noChangeAspect="1"/>
          </p:cNvPicPr>
          <p:nvPr/>
        </p:nvPicPr>
        <p:blipFill>
          <a:blip r:embed="rId3"/>
          <a:stretch>
            <a:fillRect/>
          </a:stretch>
        </p:blipFill>
        <p:spPr>
          <a:xfrm>
            <a:off x="320362" y="1009649"/>
            <a:ext cx="2064063" cy="1861589"/>
          </a:xfrm>
          <a:prstGeom prst="rect">
            <a:avLst/>
          </a:prstGeom>
        </p:spPr>
      </p:pic>
      <p:pic>
        <p:nvPicPr>
          <p:cNvPr id="7" name="Picture 6">
            <a:extLst>
              <a:ext uri="{FF2B5EF4-FFF2-40B4-BE49-F238E27FC236}">
                <a16:creationId xmlns:a16="http://schemas.microsoft.com/office/drawing/2014/main" id="{D3D7B057-B163-491F-BCA4-E406A541D842}"/>
              </a:ext>
            </a:extLst>
          </p:cNvPr>
          <p:cNvPicPr>
            <a:picLocks noChangeAspect="1"/>
          </p:cNvPicPr>
          <p:nvPr/>
        </p:nvPicPr>
        <p:blipFill>
          <a:blip r:embed="rId4"/>
          <a:stretch>
            <a:fillRect/>
          </a:stretch>
        </p:blipFill>
        <p:spPr>
          <a:xfrm>
            <a:off x="320362" y="3093520"/>
            <a:ext cx="2325328" cy="1761612"/>
          </a:xfrm>
          <a:prstGeom prst="rect">
            <a:avLst/>
          </a:prstGeom>
        </p:spPr>
      </p:pic>
      <p:pic>
        <p:nvPicPr>
          <p:cNvPr id="9" name="Picture 8">
            <a:extLst>
              <a:ext uri="{FF2B5EF4-FFF2-40B4-BE49-F238E27FC236}">
                <a16:creationId xmlns:a16="http://schemas.microsoft.com/office/drawing/2014/main" id="{3F808D3A-0412-47B5-9B2E-51D444A67BD2}"/>
              </a:ext>
            </a:extLst>
          </p:cNvPr>
          <p:cNvPicPr>
            <a:picLocks noChangeAspect="1"/>
          </p:cNvPicPr>
          <p:nvPr/>
        </p:nvPicPr>
        <p:blipFill>
          <a:blip r:embed="rId5"/>
          <a:stretch>
            <a:fillRect/>
          </a:stretch>
        </p:blipFill>
        <p:spPr>
          <a:xfrm>
            <a:off x="3239413" y="3528219"/>
            <a:ext cx="4917161" cy="1349963"/>
          </a:xfrm>
          <a:prstGeom prst="rect">
            <a:avLst/>
          </a:prstGeom>
        </p:spPr>
      </p:pic>
    </p:spTree>
    <p:extLst>
      <p:ext uri="{BB962C8B-B14F-4D97-AF65-F5344CB8AC3E}">
        <p14:creationId xmlns:p14="http://schemas.microsoft.com/office/powerpoint/2010/main" val="14716195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28"/>
          <p:cNvSpPr txBox="1">
            <a:spLocks noGrp="1"/>
          </p:cNvSpPr>
          <p:nvPr>
            <p:ph type="title"/>
          </p:nvPr>
        </p:nvSpPr>
        <p:spPr>
          <a:prstGeom prst="rect">
            <a:avLst/>
          </a:prstGeom>
        </p:spPr>
        <p:txBody>
          <a:bodyPr spcFirstLastPara="1" wrap="square" lIns="91425" tIns="91425" rIns="91425" bIns="91425" anchor="t" anchorCtr="0">
            <a:noAutofit/>
          </a:bodyPr>
          <a:lstStyle/>
          <a:p>
            <a:pPr marL="120650">
              <a:spcBef>
                <a:spcPts val="1000"/>
              </a:spcBef>
              <a:buClr>
                <a:srgbClr val="000000"/>
              </a:buClr>
              <a:buSzPts val="1700"/>
            </a:pPr>
            <a:r>
              <a:rPr lang="en-US" dirty="0">
                <a:solidFill>
                  <a:srgbClr val="000000"/>
                </a:solidFill>
                <a:latin typeface="Arial"/>
                <a:cs typeface="Arial"/>
              </a:rPr>
              <a:t>Model overview and performance summary</a:t>
            </a:r>
          </a:p>
        </p:txBody>
      </p:sp>
      <p:sp>
        <p:nvSpPr>
          <p:cNvPr id="5" name="Text Placeholder 4">
            <a:extLst>
              <a:ext uri="{FF2B5EF4-FFF2-40B4-BE49-F238E27FC236}">
                <a16:creationId xmlns:a16="http://schemas.microsoft.com/office/drawing/2014/main" id="{DD8C7BF2-EF33-4470-9311-231E72563AA2}"/>
              </a:ext>
            </a:extLst>
          </p:cNvPr>
          <p:cNvSpPr>
            <a:spLocks noGrp="1"/>
          </p:cNvSpPr>
          <p:nvPr>
            <p:ph type="body" idx="2"/>
          </p:nvPr>
        </p:nvSpPr>
        <p:spPr>
          <a:xfrm>
            <a:off x="327026" y="1149350"/>
            <a:ext cx="8153400" cy="2822576"/>
          </a:xfrm>
        </p:spPr>
        <p:txBody>
          <a:bodyPr/>
          <a:lstStyle/>
          <a:p>
            <a:pPr marL="139700" indent="0">
              <a:buNone/>
            </a:pPr>
            <a:r>
              <a:rPr lang="en-US" sz="2200" b="1" dirty="0">
                <a:solidFill>
                  <a:srgbClr val="000000"/>
                </a:solidFill>
                <a:latin typeface="Arial"/>
                <a:cs typeface="Arial"/>
              </a:rPr>
              <a:t>Conclusion</a:t>
            </a:r>
          </a:p>
          <a:p>
            <a:pPr marL="139700" indent="0">
              <a:buNone/>
            </a:pPr>
            <a:r>
              <a:rPr lang="en-US" sz="900" b="1" dirty="0">
                <a:solidFill>
                  <a:srgbClr val="000000"/>
                </a:solidFill>
                <a:latin typeface="Arial"/>
                <a:cs typeface="Arial"/>
              </a:rPr>
              <a:t>We kept improving on our model and reached to the model which provided a generalized performance on training and test set.</a:t>
            </a:r>
          </a:p>
          <a:p>
            <a:pPr marL="139700" indent="0">
              <a:buNone/>
            </a:pPr>
            <a:r>
              <a:rPr lang="en-US" sz="900" b="1" dirty="0">
                <a:solidFill>
                  <a:srgbClr val="000000"/>
                </a:solidFill>
                <a:latin typeface="Arial"/>
                <a:cs typeface="Arial"/>
              </a:rPr>
              <a:t>The highest recall was 80% on the training set. </a:t>
            </a:r>
          </a:p>
          <a:p>
            <a:pPr marL="139700" indent="0">
              <a:buNone/>
            </a:pPr>
            <a:endParaRPr lang="en-US" sz="900" b="1" dirty="0">
              <a:solidFill>
                <a:srgbClr val="000000"/>
              </a:solidFill>
              <a:latin typeface="Arial"/>
              <a:cs typeface="Arial"/>
            </a:endParaRPr>
          </a:p>
          <a:p>
            <a:pPr marL="139700" indent="0">
              <a:buNone/>
            </a:pPr>
            <a:r>
              <a:rPr lang="en-US" sz="900" b="1" dirty="0">
                <a:solidFill>
                  <a:srgbClr val="000000"/>
                </a:solidFill>
                <a:latin typeface="Arial"/>
                <a:cs typeface="Arial"/>
              </a:rPr>
              <a:t>Using the model with default threshold the model gave low recall but good precision scores - This model will achieve the hotel save resources but lose on potential customers.</a:t>
            </a:r>
          </a:p>
          <a:p>
            <a:pPr marL="139700" indent="0">
              <a:buNone/>
            </a:pPr>
            <a:endParaRPr lang="en-US" sz="900" b="1" dirty="0">
              <a:solidFill>
                <a:srgbClr val="000000"/>
              </a:solidFill>
              <a:latin typeface="Arial"/>
              <a:cs typeface="Arial"/>
            </a:endParaRPr>
          </a:p>
          <a:p>
            <a:pPr marL="139700" indent="0">
              <a:buNone/>
            </a:pPr>
            <a:r>
              <a:rPr lang="en-US" sz="900" b="1" dirty="0">
                <a:solidFill>
                  <a:srgbClr val="000000"/>
                </a:solidFill>
                <a:latin typeface="Arial"/>
                <a:cs typeface="Arial"/>
              </a:rPr>
              <a:t>Using the model with 0.30 threshold the model gave a high recall but low precision scores - This model will help the hotel identify potential cancellations effectively, but the cost of resources will be high.</a:t>
            </a:r>
          </a:p>
          <a:p>
            <a:pPr marL="139700" indent="0">
              <a:buNone/>
            </a:pPr>
            <a:endParaRPr lang="en-US" sz="900" b="1" dirty="0">
              <a:solidFill>
                <a:srgbClr val="000000"/>
              </a:solidFill>
              <a:latin typeface="Arial"/>
              <a:cs typeface="Arial"/>
            </a:endParaRPr>
          </a:p>
          <a:p>
            <a:pPr marL="139700" indent="0">
              <a:buNone/>
            </a:pPr>
            <a:r>
              <a:rPr lang="en-US" sz="900" b="1" dirty="0">
                <a:solidFill>
                  <a:srgbClr val="000000"/>
                </a:solidFill>
                <a:latin typeface="Arial"/>
                <a:cs typeface="Arial"/>
              </a:rPr>
              <a:t>Using the model with 0.41 threshold the model will give a balance recall and precision score - This model will help the hotel to maintain a balance in identifying potential customer and the cost of resources.</a:t>
            </a:r>
          </a:p>
          <a:p>
            <a:pPr marL="139700" indent="0">
              <a:buNone/>
            </a:pPr>
            <a:endParaRPr lang="en-US" sz="900" b="1" dirty="0">
              <a:solidFill>
                <a:srgbClr val="000000"/>
              </a:solidFill>
              <a:latin typeface="Arial"/>
              <a:cs typeface="Arial"/>
              <a:sym typeface="Arial"/>
            </a:endParaRPr>
          </a:p>
        </p:txBody>
      </p:sp>
      <p:sp>
        <p:nvSpPr>
          <p:cNvPr id="4" name="Rectangle 3">
            <a:extLst>
              <a:ext uri="{FF2B5EF4-FFF2-40B4-BE49-F238E27FC236}">
                <a16:creationId xmlns:a16="http://schemas.microsoft.com/office/drawing/2014/main" id="{E8E85FB1-83AC-AB45-B86D-6F384505BE4E}"/>
              </a:ext>
            </a:extLst>
          </p:cNvPr>
          <p:cNvSpPr/>
          <p:nvPr/>
        </p:nvSpPr>
        <p:spPr>
          <a:xfrm>
            <a:off x="629079" y="861979"/>
            <a:ext cx="7751775" cy="553998"/>
          </a:xfrm>
          <a:prstGeom prst="rect">
            <a:avLst/>
          </a:prstGeom>
        </p:spPr>
        <p:txBody>
          <a:bodyPr wrap="square">
            <a:spAutoFit/>
          </a:bodyPr>
          <a:lstStyle/>
          <a:p>
            <a:r>
              <a:rPr lang="en-US" sz="1500" b="1" dirty="0">
                <a:solidFill>
                  <a:schemeClr val="dk2"/>
                </a:solidFill>
                <a:latin typeface="Nunito"/>
                <a:sym typeface="Nunito"/>
              </a:rPr>
              <a:t> </a:t>
            </a:r>
          </a:p>
          <a:p>
            <a:r>
              <a:rPr lang="en-US" sz="1500" b="1" dirty="0">
                <a:solidFill>
                  <a:schemeClr val="dk2"/>
                </a:solidFill>
                <a:latin typeface="Nunito"/>
                <a:sym typeface="Nunito"/>
              </a:rPr>
              <a:t>        </a:t>
            </a:r>
          </a:p>
        </p:txBody>
      </p:sp>
      <p:sp>
        <p:nvSpPr>
          <p:cNvPr id="2" name="Rectangle 1">
            <a:extLst>
              <a:ext uri="{FF2B5EF4-FFF2-40B4-BE49-F238E27FC236}">
                <a16:creationId xmlns:a16="http://schemas.microsoft.com/office/drawing/2014/main" id="{A7029FDC-58A1-D34A-AAF0-5034C682EC64}"/>
              </a:ext>
            </a:extLst>
          </p:cNvPr>
          <p:cNvSpPr/>
          <p:nvPr/>
        </p:nvSpPr>
        <p:spPr>
          <a:xfrm>
            <a:off x="104127" y="1048959"/>
            <a:ext cx="7526170" cy="615553"/>
          </a:xfrm>
          <a:prstGeom prst="rect">
            <a:avLst/>
          </a:prstGeom>
        </p:spPr>
        <p:txBody>
          <a:bodyPr wrap="square">
            <a:spAutoFit/>
          </a:bodyPr>
          <a:lstStyle/>
          <a:p>
            <a:r>
              <a:rPr lang="en-US" dirty="0"/>
              <a:t> </a:t>
            </a:r>
            <a:endParaRPr lang="en-US" sz="1000" dirty="0"/>
          </a:p>
          <a:p>
            <a:r>
              <a:rPr lang="en-US" sz="1000" dirty="0"/>
              <a:t>        </a:t>
            </a:r>
          </a:p>
          <a:p>
            <a:r>
              <a:rPr lang="en-US" sz="1000" dirty="0"/>
              <a:t>    </a:t>
            </a:r>
          </a:p>
        </p:txBody>
      </p:sp>
    </p:spTree>
    <p:extLst>
      <p:ext uri="{BB962C8B-B14F-4D97-AF65-F5344CB8AC3E}">
        <p14:creationId xmlns:p14="http://schemas.microsoft.com/office/powerpoint/2010/main" val="6160293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28"/>
          <p:cNvSpPr txBox="1">
            <a:spLocks noGrp="1"/>
          </p:cNvSpPr>
          <p:nvPr>
            <p:ph type="title"/>
          </p:nvPr>
        </p:nvSpPr>
        <p:spPr>
          <a:xfrm>
            <a:off x="202550" y="289279"/>
            <a:ext cx="8520600" cy="572700"/>
          </a:xfrm>
          <a:prstGeom prst="rect">
            <a:avLst/>
          </a:prstGeom>
        </p:spPr>
        <p:txBody>
          <a:bodyPr spcFirstLastPara="1" wrap="square" lIns="91425" tIns="91425" rIns="91425" bIns="91425" anchor="t" anchorCtr="0">
            <a:noAutofit/>
          </a:bodyPr>
          <a:lstStyle/>
          <a:p>
            <a:pPr marL="120650">
              <a:spcBef>
                <a:spcPts val="1000"/>
              </a:spcBef>
              <a:buClr>
                <a:srgbClr val="000000"/>
              </a:buClr>
              <a:buSzPts val="1700"/>
            </a:pPr>
            <a:r>
              <a:rPr lang="en-US" dirty="0">
                <a:solidFill>
                  <a:srgbClr val="000000"/>
                </a:solidFill>
                <a:latin typeface="Arial"/>
                <a:cs typeface="Arial"/>
              </a:rPr>
              <a:t>Decision Tree Model overview and performance summary	</a:t>
            </a:r>
          </a:p>
        </p:txBody>
      </p:sp>
      <p:sp>
        <p:nvSpPr>
          <p:cNvPr id="4" name="Rectangle 3">
            <a:extLst>
              <a:ext uri="{FF2B5EF4-FFF2-40B4-BE49-F238E27FC236}">
                <a16:creationId xmlns:a16="http://schemas.microsoft.com/office/drawing/2014/main" id="{E8E85FB1-83AC-AB45-B86D-6F384505BE4E}"/>
              </a:ext>
            </a:extLst>
          </p:cNvPr>
          <p:cNvSpPr/>
          <p:nvPr/>
        </p:nvSpPr>
        <p:spPr>
          <a:xfrm>
            <a:off x="629079" y="865154"/>
            <a:ext cx="7751775" cy="553998"/>
          </a:xfrm>
          <a:prstGeom prst="rect">
            <a:avLst/>
          </a:prstGeom>
        </p:spPr>
        <p:txBody>
          <a:bodyPr wrap="square">
            <a:spAutoFit/>
          </a:bodyPr>
          <a:lstStyle/>
          <a:p>
            <a:r>
              <a:rPr lang="en-US" sz="1500" b="1" dirty="0">
                <a:solidFill>
                  <a:schemeClr val="dk2"/>
                </a:solidFill>
                <a:latin typeface="Nunito"/>
                <a:sym typeface="Nunito"/>
              </a:rPr>
              <a:t> </a:t>
            </a:r>
          </a:p>
          <a:p>
            <a:r>
              <a:rPr lang="en-US" sz="1500" b="1" dirty="0">
                <a:solidFill>
                  <a:schemeClr val="dk2"/>
                </a:solidFill>
                <a:latin typeface="Nunito"/>
                <a:sym typeface="Nunito"/>
              </a:rPr>
              <a:t>        </a:t>
            </a:r>
          </a:p>
        </p:txBody>
      </p:sp>
      <p:sp>
        <p:nvSpPr>
          <p:cNvPr id="2" name="Rectangle 1">
            <a:extLst>
              <a:ext uri="{FF2B5EF4-FFF2-40B4-BE49-F238E27FC236}">
                <a16:creationId xmlns:a16="http://schemas.microsoft.com/office/drawing/2014/main" id="{A7029FDC-58A1-D34A-AAF0-5034C682EC64}"/>
              </a:ext>
            </a:extLst>
          </p:cNvPr>
          <p:cNvSpPr/>
          <p:nvPr/>
        </p:nvSpPr>
        <p:spPr>
          <a:xfrm>
            <a:off x="104127" y="1048959"/>
            <a:ext cx="8858898" cy="615553"/>
          </a:xfrm>
          <a:prstGeom prst="rect">
            <a:avLst/>
          </a:prstGeom>
        </p:spPr>
        <p:txBody>
          <a:bodyPr wrap="square">
            <a:spAutoFit/>
          </a:bodyPr>
          <a:lstStyle/>
          <a:p>
            <a:r>
              <a:rPr lang="en-US" dirty="0"/>
              <a:t> </a:t>
            </a:r>
            <a:endParaRPr lang="en-US" sz="1000" dirty="0"/>
          </a:p>
          <a:p>
            <a:r>
              <a:rPr lang="en-US" sz="1000" dirty="0"/>
              <a:t>        </a:t>
            </a:r>
          </a:p>
          <a:p>
            <a:r>
              <a:rPr lang="en-US" sz="1000" dirty="0"/>
              <a:t>    </a:t>
            </a:r>
          </a:p>
        </p:txBody>
      </p:sp>
      <p:sp>
        <p:nvSpPr>
          <p:cNvPr id="7" name="Rectangle 6">
            <a:extLst>
              <a:ext uri="{FF2B5EF4-FFF2-40B4-BE49-F238E27FC236}">
                <a16:creationId xmlns:a16="http://schemas.microsoft.com/office/drawing/2014/main" id="{07930DFD-3DBC-4234-99ED-A133F5B02091}"/>
              </a:ext>
            </a:extLst>
          </p:cNvPr>
          <p:cNvSpPr/>
          <p:nvPr/>
        </p:nvSpPr>
        <p:spPr>
          <a:xfrm>
            <a:off x="629079" y="1198604"/>
            <a:ext cx="6747905" cy="1938992"/>
          </a:xfrm>
          <a:prstGeom prst="rect">
            <a:avLst/>
          </a:prstGeom>
        </p:spPr>
        <p:txBody>
          <a:bodyPr wrap="square">
            <a:spAutoFit/>
          </a:bodyPr>
          <a:lstStyle/>
          <a:p>
            <a:endParaRPr lang="en-US" sz="1000" dirty="0">
              <a:solidFill>
                <a:srgbClr val="595959"/>
              </a:solidFill>
              <a:latin typeface="Nunito"/>
            </a:endParaRPr>
          </a:p>
          <a:p>
            <a:endParaRPr lang="en-US" sz="1000" dirty="0">
              <a:solidFill>
                <a:srgbClr val="595959"/>
              </a:solidFill>
              <a:latin typeface="Nunito"/>
            </a:endParaRPr>
          </a:p>
          <a:p>
            <a:endParaRPr lang="en-US" sz="1000" dirty="0">
              <a:solidFill>
                <a:srgbClr val="595959"/>
              </a:solidFill>
              <a:latin typeface="Nunito"/>
            </a:endParaRPr>
          </a:p>
          <a:p>
            <a:endParaRPr lang="en-US" sz="1000" dirty="0">
              <a:solidFill>
                <a:srgbClr val="595959"/>
              </a:solidFill>
              <a:latin typeface="Nunito"/>
            </a:endParaRPr>
          </a:p>
          <a:p>
            <a:endParaRPr lang="en-US" sz="1000" dirty="0">
              <a:solidFill>
                <a:srgbClr val="595959"/>
              </a:solidFill>
              <a:latin typeface="Nunito"/>
            </a:endParaRPr>
          </a:p>
          <a:p>
            <a:endParaRPr lang="en-US" sz="1000" dirty="0">
              <a:solidFill>
                <a:srgbClr val="595959"/>
              </a:solidFill>
              <a:latin typeface="Nunito"/>
            </a:endParaRPr>
          </a:p>
          <a:p>
            <a:endParaRPr lang="en-US" sz="1000" dirty="0">
              <a:solidFill>
                <a:srgbClr val="595959"/>
              </a:solidFill>
              <a:latin typeface="Nunito"/>
            </a:endParaRPr>
          </a:p>
          <a:p>
            <a:endParaRPr lang="en-US" sz="1000" dirty="0">
              <a:solidFill>
                <a:srgbClr val="595959"/>
              </a:solidFill>
              <a:latin typeface="Nunito"/>
            </a:endParaRPr>
          </a:p>
          <a:p>
            <a:endParaRPr lang="en-US" sz="1000" dirty="0">
              <a:solidFill>
                <a:srgbClr val="595959"/>
              </a:solidFill>
              <a:latin typeface="Nunito"/>
            </a:endParaRPr>
          </a:p>
          <a:p>
            <a:endParaRPr lang="en-US" sz="1000" dirty="0">
              <a:solidFill>
                <a:srgbClr val="595959"/>
              </a:solidFill>
              <a:latin typeface="Nunito"/>
            </a:endParaRPr>
          </a:p>
          <a:p>
            <a:endParaRPr lang="en-US" sz="1000" dirty="0">
              <a:solidFill>
                <a:srgbClr val="595959"/>
              </a:solidFill>
              <a:latin typeface="Nunito"/>
            </a:endParaRPr>
          </a:p>
          <a:p>
            <a:endParaRPr lang="en-US" sz="1000" dirty="0">
              <a:solidFill>
                <a:srgbClr val="595959"/>
              </a:solidFill>
              <a:latin typeface="Nunito"/>
            </a:endParaRPr>
          </a:p>
        </p:txBody>
      </p:sp>
      <p:sp>
        <p:nvSpPr>
          <p:cNvPr id="3" name="Rectangle 2">
            <a:extLst>
              <a:ext uri="{FF2B5EF4-FFF2-40B4-BE49-F238E27FC236}">
                <a16:creationId xmlns:a16="http://schemas.microsoft.com/office/drawing/2014/main" id="{E4930894-A683-40ED-882D-E1364D750426}"/>
              </a:ext>
            </a:extLst>
          </p:cNvPr>
          <p:cNvSpPr/>
          <p:nvPr/>
        </p:nvSpPr>
        <p:spPr>
          <a:xfrm>
            <a:off x="306797" y="993856"/>
            <a:ext cx="8623300" cy="2123658"/>
          </a:xfrm>
          <a:prstGeom prst="rect">
            <a:avLst/>
          </a:prstGeom>
        </p:spPr>
        <p:txBody>
          <a:bodyPr wrap="square">
            <a:spAutoFit/>
          </a:bodyPr>
          <a:lstStyle/>
          <a:p>
            <a:r>
              <a:rPr lang="en-US" sz="900" b="1" dirty="0">
                <a:sym typeface="Nunito"/>
              </a:rPr>
              <a:t>We also evaluated the data with the decision tree model and figured out that with the default depth the model was overfitted. </a:t>
            </a:r>
          </a:p>
          <a:p>
            <a:endParaRPr lang="en-US" sz="900" b="1" dirty="0">
              <a:sym typeface="Nunito"/>
            </a:endParaRPr>
          </a:p>
          <a:p>
            <a:r>
              <a:rPr lang="en-US" sz="900" b="1" dirty="0">
                <a:sym typeface="Nunito"/>
              </a:rPr>
              <a:t>We then pruned the decision tree with maximum depth 3 and 5 respectively and strived to get the best fitted model with ideal recall score on train and test data. </a:t>
            </a:r>
          </a:p>
          <a:p>
            <a:endParaRPr lang="en-US" sz="900" b="1" dirty="0"/>
          </a:p>
          <a:p>
            <a:r>
              <a:rPr lang="en-US" sz="900" b="1" dirty="0"/>
              <a:t>Recall on training set was reduced from 0.99 to 0.75 so we reached to the conclusion that this model is not overfitting and we have a generalized model.</a:t>
            </a:r>
          </a:p>
          <a:p>
            <a:endParaRPr lang="en-US" sz="900" b="1" dirty="0"/>
          </a:p>
          <a:p>
            <a:r>
              <a:rPr lang="en-US" sz="900" b="1" dirty="0"/>
              <a:t>Finally, we got the most important feature with the feature of importance which can main effective features in hotel booking cancellation. </a:t>
            </a:r>
          </a:p>
          <a:p>
            <a:endParaRPr lang="en-US" sz="900" b="1" dirty="0"/>
          </a:p>
          <a:p>
            <a:endParaRPr lang="en-US" sz="900" b="1" dirty="0"/>
          </a:p>
          <a:p>
            <a:endParaRPr lang="en-US" dirty="0">
              <a:latin typeface="var(--jp-content-font-family)"/>
            </a:endParaRPr>
          </a:p>
          <a:p>
            <a:endParaRPr lang="en-US" dirty="0">
              <a:latin typeface="var(--jp-content-font-family)"/>
            </a:endParaRPr>
          </a:p>
          <a:p>
            <a:endParaRPr lang="en-US" dirty="0">
              <a:latin typeface="var(--jp-content-font-family)"/>
            </a:endParaRPr>
          </a:p>
        </p:txBody>
      </p:sp>
      <p:pic>
        <p:nvPicPr>
          <p:cNvPr id="5" name="Picture 4">
            <a:extLst>
              <a:ext uri="{FF2B5EF4-FFF2-40B4-BE49-F238E27FC236}">
                <a16:creationId xmlns:a16="http://schemas.microsoft.com/office/drawing/2014/main" id="{7FF6958C-AEB3-4DF4-81ED-3022AB884E22}"/>
              </a:ext>
            </a:extLst>
          </p:cNvPr>
          <p:cNvPicPr>
            <a:picLocks noChangeAspect="1"/>
          </p:cNvPicPr>
          <p:nvPr/>
        </p:nvPicPr>
        <p:blipFill>
          <a:blip r:embed="rId3"/>
          <a:stretch>
            <a:fillRect/>
          </a:stretch>
        </p:blipFill>
        <p:spPr>
          <a:xfrm>
            <a:off x="489146" y="2862659"/>
            <a:ext cx="3340264" cy="1938992"/>
          </a:xfrm>
          <a:prstGeom prst="rect">
            <a:avLst/>
          </a:prstGeom>
        </p:spPr>
      </p:pic>
      <p:pic>
        <p:nvPicPr>
          <p:cNvPr id="6" name="Picture 5">
            <a:extLst>
              <a:ext uri="{FF2B5EF4-FFF2-40B4-BE49-F238E27FC236}">
                <a16:creationId xmlns:a16="http://schemas.microsoft.com/office/drawing/2014/main" id="{3E6D1F88-A759-47A9-B6D4-AEACF081FCF2}"/>
              </a:ext>
            </a:extLst>
          </p:cNvPr>
          <p:cNvPicPr>
            <a:picLocks noChangeAspect="1"/>
          </p:cNvPicPr>
          <p:nvPr/>
        </p:nvPicPr>
        <p:blipFill>
          <a:blip r:embed="rId4"/>
          <a:stretch>
            <a:fillRect/>
          </a:stretch>
        </p:blipFill>
        <p:spPr>
          <a:xfrm>
            <a:off x="5314591" y="2695575"/>
            <a:ext cx="2994384" cy="2364882"/>
          </a:xfrm>
          <a:prstGeom prst="rect">
            <a:avLst/>
          </a:prstGeom>
        </p:spPr>
      </p:pic>
    </p:spTree>
    <p:extLst>
      <p:ext uri="{BB962C8B-B14F-4D97-AF65-F5344CB8AC3E}">
        <p14:creationId xmlns:p14="http://schemas.microsoft.com/office/powerpoint/2010/main" val="38204147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28"/>
          <p:cNvSpPr txBox="1">
            <a:spLocks noGrp="1"/>
          </p:cNvSpPr>
          <p:nvPr>
            <p:ph type="title"/>
          </p:nvPr>
        </p:nvSpPr>
        <p:spPr>
          <a:xfrm>
            <a:off x="202550" y="289279"/>
            <a:ext cx="8520600" cy="572700"/>
          </a:xfrm>
          <a:prstGeom prst="rect">
            <a:avLst/>
          </a:prstGeom>
        </p:spPr>
        <p:txBody>
          <a:bodyPr spcFirstLastPara="1" wrap="square" lIns="91425" tIns="91425" rIns="91425" bIns="91425" anchor="t" anchorCtr="0">
            <a:noAutofit/>
          </a:bodyPr>
          <a:lstStyle/>
          <a:p>
            <a:pPr marL="120650">
              <a:spcBef>
                <a:spcPts val="1000"/>
              </a:spcBef>
              <a:buClr>
                <a:srgbClr val="000000"/>
              </a:buClr>
              <a:buSzPts val="1700"/>
            </a:pPr>
            <a:r>
              <a:rPr lang="en-US" dirty="0">
                <a:solidFill>
                  <a:srgbClr val="000000"/>
                </a:solidFill>
                <a:latin typeface="Arial"/>
                <a:cs typeface="Arial"/>
              </a:rPr>
              <a:t>Decision Tree Model overview and performance summary	</a:t>
            </a:r>
          </a:p>
        </p:txBody>
      </p:sp>
      <p:sp>
        <p:nvSpPr>
          <p:cNvPr id="4" name="Rectangle 3">
            <a:extLst>
              <a:ext uri="{FF2B5EF4-FFF2-40B4-BE49-F238E27FC236}">
                <a16:creationId xmlns:a16="http://schemas.microsoft.com/office/drawing/2014/main" id="{E8E85FB1-83AC-AB45-B86D-6F384505BE4E}"/>
              </a:ext>
            </a:extLst>
          </p:cNvPr>
          <p:cNvSpPr/>
          <p:nvPr/>
        </p:nvSpPr>
        <p:spPr>
          <a:xfrm>
            <a:off x="629079" y="865154"/>
            <a:ext cx="7751775" cy="553998"/>
          </a:xfrm>
          <a:prstGeom prst="rect">
            <a:avLst/>
          </a:prstGeom>
        </p:spPr>
        <p:txBody>
          <a:bodyPr wrap="square">
            <a:spAutoFit/>
          </a:bodyPr>
          <a:lstStyle/>
          <a:p>
            <a:r>
              <a:rPr lang="en-US" sz="1500" b="1" dirty="0">
                <a:solidFill>
                  <a:schemeClr val="dk2"/>
                </a:solidFill>
                <a:latin typeface="Nunito"/>
                <a:sym typeface="Nunito"/>
              </a:rPr>
              <a:t> </a:t>
            </a:r>
          </a:p>
          <a:p>
            <a:r>
              <a:rPr lang="en-US" sz="1500" b="1" dirty="0">
                <a:solidFill>
                  <a:schemeClr val="dk2"/>
                </a:solidFill>
                <a:latin typeface="Nunito"/>
                <a:sym typeface="Nunito"/>
              </a:rPr>
              <a:t>        </a:t>
            </a:r>
          </a:p>
        </p:txBody>
      </p:sp>
      <p:sp>
        <p:nvSpPr>
          <p:cNvPr id="2" name="Rectangle 1">
            <a:extLst>
              <a:ext uri="{FF2B5EF4-FFF2-40B4-BE49-F238E27FC236}">
                <a16:creationId xmlns:a16="http://schemas.microsoft.com/office/drawing/2014/main" id="{A7029FDC-58A1-D34A-AAF0-5034C682EC64}"/>
              </a:ext>
            </a:extLst>
          </p:cNvPr>
          <p:cNvSpPr/>
          <p:nvPr/>
        </p:nvSpPr>
        <p:spPr>
          <a:xfrm>
            <a:off x="104127" y="1048959"/>
            <a:ext cx="8858898" cy="615553"/>
          </a:xfrm>
          <a:prstGeom prst="rect">
            <a:avLst/>
          </a:prstGeom>
        </p:spPr>
        <p:txBody>
          <a:bodyPr wrap="square">
            <a:spAutoFit/>
          </a:bodyPr>
          <a:lstStyle/>
          <a:p>
            <a:r>
              <a:rPr lang="en-US" dirty="0"/>
              <a:t> </a:t>
            </a:r>
            <a:endParaRPr lang="en-US" sz="1000" dirty="0"/>
          </a:p>
          <a:p>
            <a:r>
              <a:rPr lang="en-US" sz="1000" dirty="0"/>
              <a:t>        </a:t>
            </a:r>
          </a:p>
          <a:p>
            <a:r>
              <a:rPr lang="en-US" sz="1000" dirty="0"/>
              <a:t>    </a:t>
            </a:r>
          </a:p>
        </p:txBody>
      </p:sp>
      <p:sp>
        <p:nvSpPr>
          <p:cNvPr id="7" name="Rectangle 6">
            <a:extLst>
              <a:ext uri="{FF2B5EF4-FFF2-40B4-BE49-F238E27FC236}">
                <a16:creationId xmlns:a16="http://schemas.microsoft.com/office/drawing/2014/main" id="{07930DFD-3DBC-4234-99ED-A133F5B02091}"/>
              </a:ext>
            </a:extLst>
          </p:cNvPr>
          <p:cNvSpPr/>
          <p:nvPr/>
        </p:nvSpPr>
        <p:spPr>
          <a:xfrm>
            <a:off x="629079" y="1198604"/>
            <a:ext cx="6747905" cy="1938992"/>
          </a:xfrm>
          <a:prstGeom prst="rect">
            <a:avLst/>
          </a:prstGeom>
        </p:spPr>
        <p:txBody>
          <a:bodyPr wrap="square">
            <a:spAutoFit/>
          </a:bodyPr>
          <a:lstStyle/>
          <a:p>
            <a:endParaRPr lang="en-US" sz="1000" dirty="0">
              <a:solidFill>
                <a:srgbClr val="595959"/>
              </a:solidFill>
              <a:latin typeface="Nunito"/>
            </a:endParaRPr>
          </a:p>
          <a:p>
            <a:endParaRPr lang="en-US" sz="1000" dirty="0">
              <a:solidFill>
                <a:srgbClr val="595959"/>
              </a:solidFill>
              <a:latin typeface="Nunito"/>
            </a:endParaRPr>
          </a:p>
          <a:p>
            <a:endParaRPr lang="en-US" sz="1000" dirty="0">
              <a:solidFill>
                <a:srgbClr val="595959"/>
              </a:solidFill>
              <a:latin typeface="Nunito"/>
            </a:endParaRPr>
          </a:p>
          <a:p>
            <a:endParaRPr lang="en-US" sz="1000" dirty="0">
              <a:solidFill>
                <a:srgbClr val="595959"/>
              </a:solidFill>
              <a:latin typeface="Nunito"/>
            </a:endParaRPr>
          </a:p>
          <a:p>
            <a:endParaRPr lang="en-US" sz="1000" dirty="0">
              <a:solidFill>
                <a:srgbClr val="595959"/>
              </a:solidFill>
              <a:latin typeface="Nunito"/>
            </a:endParaRPr>
          </a:p>
          <a:p>
            <a:endParaRPr lang="en-US" sz="1000" dirty="0">
              <a:solidFill>
                <a:srgbClr val="595959"/>
              </a:solidFill>
              <a:latin typeface="Nunito"/>
            </a:endParaRPr>
          </a:p>
          <a:p>
            <a:endParaRPr lang="en-US" sz="1000" dirty="0">
              <a:solidFill>
                <a:srgbClr val="595959"/>
              </a:solidFill>
              <a:latin typeface="Nunito"/>
            </a:endParaRPr>
          </a:p>
          <a:p>
            <a:endParaRPr lang="en-US" sz="1000" dirty="0">
              <a:solidFill>
                <a:srgbClr val="595959"/>
              </a:solidFill>
              <a:latin typeface="Nunito"/>
            </a:endParaRPr>
          </a:p>
          <a:p>
            <a:endParaRPr lang="en-US" sz="1000" dirty="0">
              <a:solidFill>
                <a:srgbClr val="595959"/>
              </a:solidFill>
              <a:latin typeface="Nunito"/>
            </a:endParaRPr>
          </a:p>
          <a:p>
            <a:endParaRPr lang="en-US" sz="1000" dirty="0">
              <a:solidFill>
                <a:srgbClr val="595959"/>
              </a:solidFill>
              <a:latin typeface="Nunito"/>
            </a:endParaRPr>
          </a:p>
          <a:p>
            <a:endParaRPr lang="en-US" sz="1000" dirty="0">
              <a:solidFill>
                <a:srgbClr val="595959"/>
              </a:solidFill>
              <a:latin typeface="Nunito"/>
            </a:endParaRPr>
          </a:p>
          <a:p>
            <a:endParaRPr lang="en-US" sz="1000" dirty="0">
              <a:solidFill>
                <a:srgbClr val="595959"/>
              </a:solidFill>
              <a:latin typeface="Nunito"/>
            </a:endParaRPr>
          </a:p>
        </p:txBody>
      </p:sp>
      <p:sp>
        <p:nvSpPr>
          <p:cNvPr id="3" name="Rectangle 2">
            <a:extLst>
              <a:ext uri="{FF2B5EF4-FFF2-40B4-BE49-F238E27FC236}">
                <a16:creationId xmlns:a16="http://schemas.microsoft.com/office/drawing/2014/main" id="{E4930894-A683-40ED-882D-E1364D750426}"/>
              </a:ext>
            </a:extLst>
          </p:cNvPr>
          <p:cNvSpPr/>
          <p:nvPr/>
        </p:nvSpPr>
        <p:spPr>
          <a:xfrm>
            <a:off x="306797" y="993857"/>
            <a:ext cx="8310153" cy="2246769"/>
          </a:xfrm>
          <a:prstGeom prst="rect">
            <a:avLst/>
          </a:prstGeom>
        </p:spPr>
        <p:txBody>
          <a:bodyPr wrap="square">
            <a:spAutoFit/>
          </a:bodyPr>
          <a:lstStyle/>
          <a:p>
            <a:r>
              <a:rPr lang="en-US" sz="900" b="1" dirty="0">
                <a:sym typeface="Nunito"/>
              </a:rPr>
              <a:t>We also evaluated the data with the decision tree model and figured out that with the default depth the model was overfitted. </a:t>
            </a:r>
          </a:p>
          <a:p>
            <a:endParaRPr lang="en-US" sz="900" b="1" dirty="0">
              <a:sym typeface="Nunito"/>
            </a:endParaRPr>
          </a:p>
          <a:p>
            <a:r>
              <a:rPr lang="en-US" sz="900" b="1" dirty="0">
                <a:sym typeface="Nunito"/>
              </a:rPr>
              <a:t>We then pruned the decision tree with maximum depth 3 and 5 respectively and strived to get the best fitted model with ideal recall score on train and test data. </a:t>
            </a:r>
          </a:p>
          <a:p>
            <a:endParaRPr lang="en-US" sz="900" b="1" dirty="0"/>
          </a:p>
          <a:p>
            <a:r>
              <a:rPr lang="en-US" sz="900" b="1" dirty="0"/>
              <a:t>Recall on training set was reduced from 0.99 to 0.75 so we reached to the conclusion that this model is not overfitting and we have a generalized model.</a:t>
            </a:r>
          </a:p>
          <a:p>
            <a:endParaRPr lang="en-US" sz="900" b="1" dirty="0"/>
          </a:p>
          <a:p>
            <a:r>
              <a:rPr lang="en-US" sz="900" b="1" dirty="0"/>
              <a:t>Finally, we got the most important feature with the feature of importance which can main effective features in hotel booking cancellation. </a:t>
            </a:r>
          </a:p>
          <a:p>
            <a:endParaRPr lang="en-US" sz="900" b="1" dirty="0"/>
          </a:p>
          <a:p>
            <a:endParaRPr lang="en-US" sz="900" b="1" dirty="0"/>
          </a:p>
          <a:p>
            <a:endParaRPr lang="en-US" sz="900" b="1" dirty="0"/>
          </a:p>
          <a:p>
            <a:r>
              <a:rPr lang="en-US" sz="900" b="1" dirty="0"/>
              <a:t>Precision Recall curve at  threshold around 0.41 shows that we got a balanced recall and precision.</a:t>
            </a:r>
          </a:p>
          <a:p>
            <a:endParaRPr lang="en-US" sz="900" b="1" dirty="0"/>
          </a:p>
          <a:p>
            <a:endParaRPr lang="en-US" dirty="0">
              <a:latin typeface="var(--jp-content-font-family)"/>
            </a:endParaRPr>
          </a:p>
        </p:txBody>
      </p:sp>
      <p:pic>
        <p:nvPicPr>
          <p:cNvPr id="8" name="Picture 7">
            <a:extLst>
              <a:ext uri="{FF2B5EF4-FFF2-40B4-BE49-F238E27FC236}">
                <a16:creationId xmlns:a16="http://schemas.microsoft.com/office/drawing/2014/main" id="{1DBDAE74-947A-4C47-9FDD-76B6775C6585}"/>
              </a:ext>
            </a:extLst>
          </p:cNvPr>
          <p:cNvPicPr>
            <a:picLocks noChangeAspect="1"/>
          </p:cNvPicPr>
          <p:nvPr/>
        </p:nvPicPr>
        <p:blipFill>
          <a:blip r:embed="rId3"/>
          <a:stretch>
            <a:fillRect/>
          </a:stretch>
        </p:blipFill>
        <p:spPr>
          <a:xfrm>
            <a:off x="240651" y="3035259"/>
            <a:ext cx="2661300" cy="1877064"/>
          </a:xfrm>
          <a:prstGeom prst="rect">
            <a:avLst/>
          </a:prstGeom>
        </p:spPr>
      </p:pic>
      <p:pic>
        <p:nvPicPr>
          <p:cNvPr id="9" name="Picture 8">
            <a:extLst>
              <a:ext uri="{FF2B5EF4-FFF2-40B4-BE49-F238E27FC236}">
                <a16:creationId xmlns:a16="http://schemas.microsoft.com/office/drawing/2014/main" id="{62E97A04-E975-414A-8D80-F00F3CFD7144}"/>
              </a:ext>
            </a:extLst>
          </p:cNvPr>
          <p:cNvPicPr>
            <a:picLocks noChangeAspect="1"/>
          </p:cNvPicPr>
          <p:nvPr/>
        </p:nvPicPr>
        <p:blipFill>
          <a:blip r:embed="rId4"/>
          <a:stretch>
            <a:fillRect/>
          </a:stretch>
        </p:blipFill>
        <p:spPr>
          <a:xfrm>
            <a:off x="3665409" y="3035259"/>
            <a:ext cx="2733763" cy="1938993"/>
          </a:xfrm>
          <a:prstGeom prst="rect">
            <a:avLst/>
          </a:prstGeom>
        </p:spPr>
      </p:pic>
    </p:spTree>
    <p:extLst>
      <p:ext uri="{BB962C8B-B14F-4D97-AF65-F5344CB8AC3E}">
        <p14:creationId xmlns:p14="http://schemas.microsoft.com/office/powerpoint/2010/main" val="16141257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27"/>
          <p:cNvSpPr txBox="1">
            <a:spLocks noGrp="1"/>
          </p:cNvSpPr>
          <p:nvPr>
            <p:ph type="title"/>
          </p:nvPr>
        </p:nvSpPr>
        <p:spPr>
          <a:xfrm>
            <a:off x="202550" y="289279"/>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rgbClr val="000000"/>
                </a:solidFill>
                <a:latin typeface="Arial"/>
                <a:ea typeface="Arial"/>
                <a:cs typeface="Arial"/>
                <a:sym typeface="Arial"/>
              </a:rPr>
              <a:t>Contents</a:t>
            </a:r>
            <a:endParaRPr dirty="0">
              <a:solidFill>
                <a:srgbClr val="000000"/>
              </a:solidFill>
              <a:latin typeface="Arial"/>
              <a:ea typeface="Arial"/>
              <a:cs typeface="Arial"/>
              <a:sym typeface="Arial"/>
            </a:endParaRPr>
          </a:p>
        </p:txBody>
      </p:sp>
      <p:sp>
        <p:nvSpPr>
          <p:cNvPr id="4" name="Google Shape;122;p28">
            <a:extLst>
              <a:ext uri="{FF2B5EF4-FFF2-40B4-BE49-F238E27FC236}">
                <a16:creationId xmlns:a16="http://schemas.microsoft.com/office/drawing/2014/main" id="{960EB245-9F2C-0A41-9211-AB45CFACDC98}"/>
              </a:ext>
            </a:extLst>
          </p:cNvPr>
          <p:cNvSpPr txBox="1">
            <a:spLocks noGrp="1"/>
          </p:cNvSpPr>
          <p:nvPr>
            <p:ph type="body" idx="1"/>
          </p:nvPr>
        </p:nvSpPr>
        <p:spPr>
          <a:xfrm>
            <a:off x="202550" y="861975"/>
            <a:ext cx="8629800" cy="3706800"/>
          </a:xfrm>
          <a:prstGeom prst="rect">
            <a:avLst/>
          </a:prstGeom>
        </p:spPr>
        <p:txBody>
          <a:bodyPr spcFirstLastPara="1" wrap="square" lIns="91425" tIns="91425" rIns="91425" bIns="91425" anchor="t" anchorCtr="0">
            <a:noAutofit/>
          </a:bodyPr>
          <a:lstStyle/>
          <a:p>
            <a:pPr marL="120650" indent="0">
              <a:spcBef>
                <a:spcPts val="1000"/>
              </a:spcBef>
              <a:buClr>
                <a:srgbClr val="000000"/>
              </a:buClr>
              <a:buSzPts val="1700"/>
              <a:buNone/>
            </a:pPr>
            <a:r>
              <a:rPr lang="en-US" sz="1400" dirty="0">
                <a:sym typeface="Arial"/>
              </a:rPr>
              <a:t>The presentation consists of three Four Sections:</a:t>
            </a:r>
          </a:p>
          <a:p>
            <a:pPr marL="463550" lvl="0" indent="-342900" algn="l" rtl="0">
              <a:spcBef>
                <a:spcPts val="1000"/>
              </a:spcBef>
              <a:spcAft>
                <a:spcPts val="0"/>
              </a:spcAft>
              <a:buClr>
                <a:srgbClr val="000000"/>
              </a:buClr>
              <a:buSzPts val="1700"/>
              <a:buFont typeface="+mj-lt"/>
              <a:buAutoNum type="arabicPeriod"/>
            </a:pPr>
            <a:r>
              <a:rPr lang="en-US" sz="1400" dirty="0">
                <a:sym typeface="Arial"/>
              </a:rPr>
              <a:t>Background and Business Problem Overview</a:t>
            </a:r>
          </a:p>
          <a:p>
            <a:pPr marL="463550" lvl="0" indent="-342900" algn="l" rtl="0">
              <a:spcBef>
                <a:spcPts val="1000"/>
              </a:spcBef>
              <a:spcAft>
                <a:spcPts val="0"/>
              </a:spcAft>
              <a:buClr>
                <a:srgbClr val="000000"/>
              </a:buClr>
              <a:buSzPts val="1700"/>
              <a:buFont typeface="+mj-lt"/>
              <a:buAutoNum type="arabicPeriod"/>
            </a:pPr>
            <a:r>
              <a:rPr lang="en" sz="1400" dirty="0">
                <a:sym typeface="Arial"/>
              </a:rPr>
              <a:t>Data Overview</a:t>
            </a:r>
          </a:p>
          <a:p>
            <a:pPr marL="463550" lvl="0" indent="-342900" algn="l" rtl="0">
              <a:spcBef>
                <a:spcPts val="1000"/>
              </a:spcBef>
              <a:spcAft>
                <a:spcPts val="0"/>
              </a:spcAft>
              <a:buClr>
                <a:srgbClr val="000000"/>
              </a:buClr>
              <a:buSzPts val="1700"/>
              <a:buFont typeface="+mj-lt"/>
              <a:buAutoNum type="arabicPeriod"/>
            </a:pPr>
            <a:r>
              <a:rPr lang="en" sz="1400" dirty="0">
                <a:sym typeface="Arial"/>
              </a:rPr>
              <a:t>Exploratory Data Analysis</a:t>
            </a:r>
          </a:p>
          <a:p>
            <a:pPr marL="463550" indent="-342900">
              <a:spcBef>
                <a:spcPts val="1000"/>
              </a:spcBef>
              <a:buClr>
                <a:srgbClr val="000000"/>
              </a:buClr>
              <a:buSzPts val="1700"/>
              <a:buFont typeface="+mj-lt"/>
              <a:buAutoNum type="arabicPeriod"/>
            </a:pPr>
            <a:r>
              <a:rPr lang="en-US" sz="1400" dirty="0"/>
              <a:t>Model overview and performance summary</a:t>
            </a:r>
          </a:p>
          <a:p>
            <a:pPr marL="463550" indent="-342900">
              <a:spcBef>
                <a:spcPts val="1000"/>
              </a:spcBef>
              <a:buClr>
                <a:srgbClr val="000000"/>
              </a:buClr>
              <a:buSzPts val="1700"/>
              <a:buFont typeface="+mj-lt"/>
              <a:buAutoNum type="arabicPeriod"/>
            </a:pPr>
            <a:r>
              <a:rPr lang="en-US" sz="1400" dirty="0"/>
              <a:t>Key findings and insights</a:t>
            </a:r>
          </a:p>
          <a:p>
            <a:pPr marL="463550" indent="-342900">
              <a:spcBef>
                <a:spcPts val="1000"/>
              </a:spcBef>
              <a:buClr>
                <a:srgbClr val="000000"/>
              </a:buClr>
              <a:buSzPts val="1700"/>
              <a:buFont typeface="+mj-lt"/>
              <a:buAutoNum type="arabicPeriod"/>
            </a:pPr>
            <a:r>
              <a:rPr lang="en-US" dirty="0"/>
              <a:t>Business recommendations</a:t>
            </a:r>
          </a:p>
          <a:p>
            <a:pPr marL="120650" indent="0">
              <a:spcBef>
                <a:spcPts val="1000"/>
              </a:spcBef>
              <a:buClr>
                <a:srgbClr val="000000"/>
              </a:buClr>
              <a:buSzPts val="1700"/>
              <a:buNone/>
            </a:pPr>
            <a:endParaRPr lang="en-US" sz="14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28"/>
          <p:cNvSpPr txBox="1">
            <a:spLocks noGrp="1"/>
          </p:cNvSpPr>
          <p:nvPr>
            <p:ph type="title"/>
          </p:nvPr>
        </p:nvSpPr>
        <p:spPr>
          <a:prstGeom prst="rect">
            <a:avLst/>
          </a:prstGeom>
        </p:spPr>
        <p:txBody>
          <a:bodyPr spcFirstLastPara="1" wrap="square" lIns="91425" tIns="91425" rIns="91425" bIns="91425" anchor="t" anchorCtr="0">
            <a:noAutofit/>
          </a:bodyPr>
          <a:lstStyle/>
          <a:p>
            <a:pPr lvl="0"/>
            <a:r>
              <a:rPr lang="en" dirty="0">
                <a:solidFill>
                  <a:srgbClr val="000000"/>
                </a:solidFill>
                <a:latin typeface="Arial"/>
                <a:ea typeface="Arial"/>
                <a:cs typeface="Arial"/>
                <a:sym typeface="Arial"/>
              </a:rPr>
              <a:t>Key Findings and Insights</a:t>
            </a:r>
            <a:br>
              <a:rPr lang="en" dirty="0">
                <a:solidFill>
                  <a:srgbClr val="000000"/>
                </a:solidFill>
                <a:latin typeface="Arial"/>
                <a:ea typeface="Arial"/>
                <a:cs typeface="Arial"/>
                <a:sym typeface="Arial"/>
              </a:rPr>
            </a:br>
            <a:endParaRPr b="0" dirty="0">
              <a:solidFill>
                <a:schemeClr val="dk2"/>
              </a:solidFill>
              <a:sym typeface="Arial"/>
            </a:endParaRPr>
          </a:p>
        </p:txBody>
      </p:sp>
      <p:sp>
        <p:nvSpPr>
          <p:cNvPr id="3" name="Text Placeholder 2">
            <a:extLst>
              <a:ext uri="{FF2B5EF4-FFF2-40B4-BE49-F238E27FC236}">
                <a16:creationId xmlns:a16="http://schemas.microsoft.com/office/drawing/2014/main" id="{0FA7AF32-0D39-4D65-BC44-37A04D693BC3}"/>
              </a:ext>
            </a:extLst>
          </p:cNvPr>
          <p:cNvSpPr>
            <a:spLocks noGrp="1"/>
          </p:cNvSpPr>
          <p:nvPr>
            <p:ph type="body" idx="1"/>
          </p:nvPr>
        </p:nvSpPr>
        <p:spPr/>
        <p:txBody>
          <a:bodyPr/>
          <a:lstStyle/>
          <a:p>
            <a:pPr marL="139700" indent="0">
              <a:buSzPts val="1400"/>
              <a:buNone/>
            </a:pPr>
            <a:endParaRPr lang="en-US" sz="900" b="1" dirty="0">
              <a:solidFill>
                <a:srgbClr val="000000"/>
              </a:solidFill>
              <a:latin typeface="Arial"/>
              <a:cs typeface="Arial"/>
            </a:endParaRPr>
          </a:p>
          <a:p>
            <a:pPr marL="139700" indent="0">
              <a:buSzPts val="1400"/>
              <a:buNone/>
            </a:pPr>
            <a:endParaRPr lang="en-US" sz="900" b="1" dirty="0">
              <a:solidFill>
                <a:srgbClr val="000000"/>
              </a:solidFill>
              <a:latin typeface="Arial"/>
              <a:cs typeface="Arial"/>
            </a:endParaRPr>
          </a:p>
          <a:p>
            <a:pPr marL="139700" indent="0">
              <a:buSzPts val="1400"/>
              <a:buNone/>
            </a:pPr>
            <a:r>
              <a:rPr lang="en-US" sz="900" b="1" dirty="0">
                <a:solidFill>
                  <a:srgbClr val="000000"/>
                </a:solidFill>
                <a:latin typeface="Arial"/>
                <a:cs typeface="Arial"/>
              </a:rPr>
              <a:t>We analyzed the "</a:t>
            </a:r>
            <a:r>
              <a:rPr lang="en-US" sz="900" b="1" dirty="0" err="1">
                <a:solidFill>
                  <a:srgbClr val="000000"/>
                </a:solidFill>
                <a:latin typeface="Arial"/>
                <a:cs typeface="Arial"/>
              </a:rPr>
              <a:t>StarHotels</a:t>
            </a:r>
            <a:r>
              <a:rPr lang="en-US" sz="900" b="1" dirty="0">
                <a:solidFill>
                  <a:srgbClr val="000000"/>
                </a:solidFill>
                <a:latin typeface="Arial"/>
                <a:cs typeface="Arial"/>
              </a:rPr>
              <a:t> Group" booking data using different techniques and used Decision Tree Classifier to build a predictive model for the same.</a:t>
            </a:r>
          </a:p>
          <a:p>
            <a:pPr marL="139700" indent="0">
              <a:buSzPts val="1400"/>
              <a:buNone/>
            </a:pPr>
            <a:endParaRPr lang="en-US" sz="900" b="1" dirty="0">
              <a:solidFill>
                <a:srgbClr val="000000"/>
              </a:solidFill>
              <a:latin typeface="Arial"/>
              <a:cs typeface="Arial"/>
            </a:endParaRPr>
          </a:p>
          <a:p>
            <a:pPr marL="139700" indent="0">
              <a:buSzPts val="1400"/>
              <a:buNone/>
            </a:pPr>
            <a:r>
              <a:rPr lang="en-US" sz="900" b="1" dirty="0">
                <a:solidFill>
                  <a:srgbClr val="000000"/>
                </a:solidFill>
                <a:latin typeface="Arial"/>
                <a:cs typeface="Arial"/>
              </a:rPr>
              <a:t>The model built can be used to predict if a customer is going to cancel the booking or not.</a:t>
            </a:r>
          </a:p>
          <a:p>
            <a:pPr marL="139700" indent="0">
              <a:buSzPts val="1400"/>
              <a:buNone/>
            </a:pPr>
            <a:endParaRPr lang="en-US" sz="900" b="1" dirty="0">
              <a:solidFill>
                <a:srgbClr val="000000"/>
              </a:solidFill>
              <a:latin typeface="Arial"/>
              <a:cs typeface="Arial"/>
            </a:endParaRPr>
          </a:p>
          <a:p>
            <a:pPr marL="139700" indent="0">
              <a:buSzPts val="1400"/>
              <a:buNone/>
            </a:pPr>
            <a:r>
              <a:rPr lang="en-US" sz="900" b="1" dirty="0">
                <a:solidFill>
                  <a:srgbClr val="000000"/>
                </a:solidFill>
                <a:latin typeface="Arial"/>
                <a:cs typeface="Arial"/>
              </a:rPr>
              <a:t>We visualized different trees and their confusion matrix to get a better understanding of the model. Easy interpretation is one of the key benefits of Decision Trees.</a:t>
            </a:r>
          </a:p>
          <a:p>
            <a:pPr marL="139700" indent="0">
              <a:buSzPts val="1400"/>
              <a:buNone/>
            </a:pPr>
            <a:endParaRPr lang="en-US" sz="900" b="1" dirty="0">
              <a:solidFill>
                <a:srgbClr val="000000"/>
              </a:solidFill>
              <a:latin typeface="Arial"/>
              <a:cs typeface="Arial"/>
            </a:endParaRPr>
          </a:p>
          <a:p>
            <a:pPr marL="139700" indent="0">
              <a:buSzPts val="1400"/>
              <a:buNone/>
            </a:pPr>
            <a:r>
              <a:rPr lang="en-US" sz="900" b="1" dirty="0">
                <a:solidFill>
                  <a:srgbClr val="000000"/>
                </a:solidFill>
                <a:latin typeface="Arial"/>
                <a:cs typeface="Arial"/>
              </a:rPr>
              <a:t>We observed the fact that much lesser data preparation is needed for Decision Trees and such a simple model gave good results even with no outliers treatment which shows the robustness of Decision Trees.</a:t>
            </a:r>
          </a:p>
          <a:p>
            <a:pPr marL="139700" indent="0">
              <a:buSzPts val="1400"/>
              <a:buNone/>
            </a:pPr>
            <a:endParaRPr lang="en-US" sz="900" b="1" dirty="0">
              <a:solidFill>
                <a:srgbClr val="000000"/>
              </a:solidFill>
              <a:latin typeface="Arial"/>
              <a:cs typeface="Arial"/>
            </a:endParaRPr>
          </a:p>
          <a:p>
            <a:pPr marL="139700" indent="0">
              <a:buSzPts val="1400"/>
              <a:buNone/>
            </a:pPr>
            <a:r>
              <a:rPr lang="en-US" sz="900" b="1" dirty="0">
                <a:solidFill>
                  <a:srgbClr val="000000"/>
                </a:solidFill>
                <a:latin typeface="Arial"/>
                <a:cs typeface="Arial"/>
              </a:rPr>
              <a:t>Lead Time, Market Segment Type, Avg Price per room, and </a:t>
            </a:r>
            <a:r>
              <a:rPr lang="en-US" sz="900" b="1" dirty="0" err="1">
                <a:solidFill>
                  <a:srgbClr val="000000"/>
                </a:solidFill>
                <a:latin typeface="Arial"/>
                <a:cs typeface="Arial"/>
              </a:rPr>
              <a:t>No_Of_Special</a:t>
            </a:r>
            <a:r>
              <a:rPr lang="en-US" sz="900" b="1" dirty="0">
                <a:solidFill>
                  <a:srgbClr val="000000"/>
                </a:solidFill>
                <a:latin typeface="Arial"/>
                <a:cs typeface="Arial"/>
              </a:rPr>
              <a:t> Requests are the most important variable in predicting the customers cancellation behavior</a:t>
            </a:r>
          </a:p>
          <a:p>
            <a:pPr marL="139700" indent="0">
              <a:buSzPts val="1400"/>
              <a:buNone/>
            </a:pPr>
            <a:endParaRPr lang="en-US" sz="900" b="1" dirty="0">
              <a:solidFill>
                <a:srgbClr val="000000"/>
              </a:solidFill>
              <a:latin typeface="Arial"/>
              <a:cs typeface="Arial"/>
            </a:endParaRPr>
          </a:p>
          <a:p>
            <a:pPr marL="139700" indent="0">
              <a:buSzPts val="1400"/>
              <a:buNone/>
            </a:pPr>
            <a:r>
              <a:rPr lang="en-US" sz="900" b="1" dirty="0">
                <a:solidFill>
                  <a:srgbClr val="000000"/>
                </a:solidFill>
                <a:latin typeface="Arial"/>
                <a:cs typeface="Arial"/>
              </a:rPr>
              <a:t>We established the importance of hyper-parameters/ pruning to reduce overfitting. </a:t>
            </a:r>
          </a:p>
          <a:p>
            <a:pPr marL="139700" indent="0">
              <a:buSzPts val="1400"/>
              <a:buNone/>
            </a:pPr>
            <a:endParaRPr lang="en-US" sz="900" b="1" dirty="0">
              <a:solidFill>
                <a:srgbClr val="000000"/>
              </a:solidFill>
              <a:latin typeface="Arial"/>
              <a:cs typeface="Arial"/>
            </a:endParaRPr>
          </a:p>
          <a:p>
            <a:endParaRPr lang="en-US" sz="1000" dirty="0"/>
          </a:p>
        </p:txBody>
      </p:sp>
      <p:sp>
        <p:nvSpPr>
          <p:cNvPr id="4" name="Rectangle 3">
            <a:extLst>
              <a:ext uri="{FF2B5EF4-FFF2-40B4-BE49-F238E27FC236}">
                <a16:creationId xmlns:a16="http://schemas.microsoft.com/office/drawing/2014/main" id="{E8E85FB1-83AC-AB45-B86D-6F384505BE4E}"/>
              </a:ext>
            </a:extLst>
          </p:cNvPr>
          <p:cNvSpPr/>
          <p:nvPr/>
        </p:nvSpPr>
        <p:spPr>
          <a:xfrm>
            <a:off x="629079" y="861979"/>
            <a:ext cx="7751775" cy="553998"/>
          </a:xfrm>
          <a:prstGeom prst="rect">
            <a:avLst/>
          </a:prstGeom>
        </p:spPr>
        <p:txBody>
          <a:bodyPr wrap="square">
            <a:spAutoFit/>
          </a:bodyPr>
          <a:lstStyle/>
          <a:p>
            <a:r>
              <a:rPr lang="en-US" sz="1500" b="1" dirty="0">
                <a:solidFill>
                  <a:schemeClr val="dk2"/>
                </a:solidFill>
                <a:latin typeface="Nunito"/>
                <a:sym typeface="Nunito"/>
              </a:rPr>
              <a:t> </a:t>
            </a:r>
          </a:p>
          <a:p>
            <a:r>
              <a:rPr lang="en-US" sz="1500" b="1" dirty="0">
                <a:solidFill>
                  <a:schemeClr val="dk2"/>
                </a:solidFill>
                <a:latin typeface="Nunito"/>
                <a:sym typeface="Nunito"/>
              </a:rPr>
              <a:t>        </a:t>
            </a:r>
          </a:p>
        </p:txBody>
      </p:sp>
      <p:sp>
        <p:nvSpPr>
          <p:cNvPr id="2" name="Rectangle 1">
            <a:extLst>
              <a:ext uri="{FF2B5EF4-FFF2-40B4-BE49-F238E27FC236}">
                <a16:creationId xmlns:a16="http://schemas.microsoft.com/office/drawing/2014/main" id="{94225086-F6E9-49AB-A121-D046784F95D6}"/>
              </a:ext>
            </a:extLst>
          </p:cNvPr>
          <p:cNvSpPr/>
          <p:nvPr/>
        </p:nvSpPr>
        <p:spPr>
          <a:xfrm>
            <a:off x="202549" y="1331196"/>
            <a:ext cx="8555301" cy="400110"/>
          </a:xfrm>
          <a:prstGeom prst="rect">
            <a:avLst/>
          </a:prstGeom>
        </p:spPr>
        <p:txBody>
          <a:bodyPr wrap="square">
            <a:spAutoFit/>
          </a:bodyPr>
          <a:lstStyle/>
          <a:p>
            <a:endParaRPr lang="en-US" sz="1000" dirty="0">
              <a:solidFill>
                <a:srgbClr val="595959"/>
              </a:solidFill>
              <a:latin typeface="Nunito"/>
            </a:endParaRPr>
          </a:p>
          <a:p>
            <a:endParaRPr lang="en-US" sz="1000" dirty="0">
              <a:solidFill>
                <a:srgbClr val="595959"/>
              </a:solidFill>
              <a:latin typeface="Nunito"/>
            </a:endParaRPr>
          </a:p>
        </p:txBody>
      </p:sp>
    </p:spTree>
    <p:extLst>
      <p:ext uri="{BB962C8B-B14F-4D97-AF65-F5344CB8AC3E}">
        <p14:creationId xmlns:p14="http://schemas.microsoft.com/office/powerpoint/2010/main" val="32504349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28"/>
          <p:cNvSpPr txBox="1">
            <a:spLocks noGrp="1"/>
          </p:cNvSpPr>
          <p:nvPr>
            <p:ph type="title"/>
          </p:nvPr>
        </p:nvSpPr>
        <p:spPr>
          <a:prstGeom prst="rect">
            <a:avLst/>
          </a:prstGeom>
        </p:spPr>
        <p:txBody>
          <a:bodyPr spcFirstLastPara="1" wrap="square" lIns="91425" tIns="91425" rIns="91425" bIns="91425" anchor="t" anchorCtr="0">
            <a:noAutofit/>
          </a:bodyPr>
          <a:lstStyle/>
          <a:p>
            <a:pPr lvl="0"/>
            <a:r>
              <a:rPr lang="en" dirty="0">
                <a:solidFill>
                  <a:srgbClr val="000000"/>
                </a:solidFill>
                <a:latin typeface="Arial"/>
                <a:ea typeface="Arial"/>
                <a:cs typeface="Arial"/>
                <a:sym typeface="Arial"/>
              </a:rPr>
              <a:t>Key Findings and Insights</a:t>
            </a:r>
            <a:br>
              <a:rPr lang="en" dirty="0">
                <a:solidFill>
                  <a:srgbClr val="000000"/>
                </a:solidFill>
                <a:latin typeface="Arial"/>
                <a:ea typeface="Arial"/>
                <a:cs typeface="Arial"/>
                <a:sym typeface="Arial"/>
              </a:rPr>
            </a:br>
            <a:endParaRPr b="0" dirty="0">
              <a:solidFill>
                <a:schemeClr val="dk2"/>
              </a:solidFill>
              <a:sym typeface="Arial"/>
            </a:endParaRPr>
          </a:p>
        </p:txBody>
      </p:sp>
      <p:sp>
        <p:nvSpPr>
          <p:cNvPr id="3" name="Text Placeholder 2">
            <a:extLst>
              <a:ext uri="{FF2B5EF4-FFF2-40B4-BE49-F238E27FC236}">
                <a16:creationId xmlns:a16="http://schemas.microsoft.com/office/drawing/2014/main" id="{0FA7AF32-0D39-4D65-BC44-37A04D693BC3}"/>
              </a:ext>
            </a:extLst>
          </p:cNvPr>
          <p:cNvSpPr>
            <a:spLocks noGrp="1"/>
          </p:cNvSpPr>
          <p:nvPr>
            <p:ph type="body" idx="1"/>
          </p:nvPr>
        </p:nvSpPr>
        <p:spPr/>
        <p:txBody>
          <a:bodyPr/>
          <a:lstStyle/>
          <a:p>
            <a:pPr marL="139700" indent="0">
              <a:buSzPts val="1400"/>
              <a:buNone/>
            </a:pPr>
            <a:endParaRPr lang="en-US" sz="900" b="1" dirty="0">
              <a:solidFill>
                <a:srgbClr val="000000"/>
              </a:solidFill>
              <a:latin typeface="Arial"/>
              <a:cs typeface="Arial"/>
            </a:endParaRPr>
          </a:p>
          <a:p>
            <a:pPr marL="139700" indent="0">
              <a:buSzPts val="1400"/>
              <a:buNone/>
            </a:pPr>
            <a:endParaRPr lang="en-US" sz="900" b="1" dirty="0">
              <a:solidFill>
                <a:srgbClr val="000000"/>
              </a:solidFill>
              <a:latin typeface="Arial"/>
              <a:cs typeface="Arial"/>
            </a:endParaRPr>
          </a:p>
          <a:p>
            <a:pPr marL="139700" indent="0">
              <a:buSzPts val="1400"/>
              <a:buNone/>
            </a:pPr>
            <a:r>
              <a:rPr lang="en-US" sz="900" b="1" dirty="0">
                <a:solidFill>
                  <a:srgbClr val="000000"/>
                </a:solidFill>
                <a:latin typeface="Arial"/>
                <a:cs typeface="Arial"/>
              </a:rPr>
              <a:t>We can make observations such as from decision tree that gives us an indication of kind of bookings we need to observe: </a:t>
            </a:r>
          </a:p>
          <a:p>
            <a:pPr marL="139700" indent="0">
              <a:buSzPts val="1400"/>
              <a:buNone/>
            </a:pPr>
            <a:endParaRPr lang="en-US" sz="900" b="1" dirty="0">
              <a:solidFill>
                <a:srgbClr val="000000"/>
              </a:solidFill>
              <a:latin typeface="Arial"/>
              <a:cs typeface="Arial"/>
            </a:endParaRPr>
          </a:p>
          <a:p>
            <a:pPr marL="139700" indent="0">
              <a:buSzPts val="1400"/>
              <a:buNone/>
            </a:pPr>
            <a:r>
              <a:rPr lang="en-US" sz="900" b="1" dirty="0">
                <a:solidFill>
                  <a:srgbClr val="000000"/>
                </a:solidFill>
                <a:latin typeface="Arial"/>
                <a:cs typeface="Arial"/>
              </a:rPr>
              <a:t>Lead Time &gt; 9.5 and </a:t>
            </a:r>
            <a:r>
              <a:rPr lang="en-US" sz="900" b="1" dirty="0" err="1">
                <a:solidFill>
                  <a:srgbClr val="000000"/>
                </a:solidFill>
                <a:latin typeface="Arial"/>
                <a:cs typeface="Arial"/>
              </a:rPr>
              <a:t>lead_time</a:t>
            </a:r>
            <a:r>
              <a:rPr lang="en-US" sz="900" b="1" dirty="0">
                <a:solidFill>
                  <a:srgbClr val="000000"/>
                </a:solidFill>
                <a:latin typeface="Arial"/>
                <a:cs typeface="Arial"/>
              </a:rPr>
              <a:t> &lt;= 150.50 </a:t>
            </a:r>
          </a:p>
          <a:p>
            <a:pPr marL="139700" indent="0">
              <a:buSzPts val="1400"/>
              <a:buNone/>
            </a:pPr>
            <a:r>
              <a:rPr lang="en-US" sz="900" b="1" dirty="0" err="1">
                <a:solidFill>
                  <a:srgbClr val="000000"/>
                </a:solidFill>
                <a:latin typeface="Arial"/>
                <a:cs typeface="Arial"/>
              </a:rPr>
              <a:t>no_of_special_requests</a:t>
            </a:r>
            <a:r>
              <a:rPr lang="en-US" sz="900" b="1" dirty="0">
                <a:solidFill>
                  <a:srgbClr val="000000"/>
                </a:solidFill>
                <a:latin typeface="Arial"/>
                <a:cs typeface="Arial"/>
              </a:rPr>
              <a:t> &lt;= 0.50 , </a:t>
            </a:r>
          </a:p>
          <a:p>
            <a:pPr marL="139700" indent="0">
              <a:buSzPts val="1400"/>
              <a:buNone/>
            </a:pPr>
            <a:r>
              <a:rPr lang="en-US" sz="900" b="1" dirty="0">
                <a:solidFill>
                  <a:srgbClr val="000000"/>
                </a:solidFill>
                <a:latin typeface="Arial"/>
                <a:cs typeface="Arial"/>
              </a:rPr>
              <a:t>market_segment_type_1 &gt; 0.50  then the booking is more likely to cancel</a:t>
            </a:r>
          </a:p>
          <a:p>
            <a:pPr marL="139700" indent="0">
              <a:buSzPts val="1400"/>
              <a:buNone/>
            </a:pPr>
            <a:endParaRPr lang="en-US" sz="900" b="1" dirty="0">
              <a:solidFill>
                <a:srgbClr val="000000"/>
              </a:solidFill>
              <a:latin typeface="Arial"/>
              <a:cs typeface="Arial"/>
            </a:endParaRPr>
          </a:p>
          <a:p>
            <a:pPr marL="139700" indent="0">
              <a:buSzPts val="1400"/>
              <a:buNone/>
            </a:pPr>
            <a:r>
              <a:rPr lang="en-US" sz="900" b="1" dirty="0">
                <a:solidFill>
                  <a:srgbClr val="000000"/>
                </a:solidFill>
                <a:latin typeface="Arial"/>
                <a:cs typeface="Arial"/>
              </a:rPr>
              <a:t>If </a:t>
            </a:r>
            <a:r>
              <a:rPr lang="en-US" sz="900" b="1" dirty="0" err="1">
                <a:solidFill>
                  <a:srgbClr val="000000"/>
                </a:solidFill>
                <a:latin typeface="Arial"/>
                <a:cs typeface="Arial"/>
              </a:rPr>
              <a:t>lead_time</a:t>
            </a:r>
            <a:r>
              <a:rPr lang="en-US" sz="900" b="1" dirty="0">
                <a:solidFill>
                  <a:srgbClr val="000000"/>
                </a:solidFill>
                <a:latin typeface="Arial"/>
                <a:cs typeface="Arial"/>
              </a:rPr>
              <a:t> &gt; 150.50 but </a:t>
            </a:r>
            <a:r>
              <a:rPr lang="en-US" sz="900" b="1" dirty="0" err="1">
                <a:solidFill>
                  <a:srgbClr val="000000"/>
                </a:solidFill>
                <a:latin typeface="Arial"/>
                <a:cs typeface="Arial"/>
              </a:rPr>
              <a:t>avg_price_per_room</a:t>
            </a:r>
            <a:r>
              <a:rPr lang="en-US" sz="900" b="1" dirty="0">
                <a:solidFill>
                  <a:srgbClr val="000000"/>
                </a:solidFill>
                <a:latin typeface="Arial"/>
                <a:cs typeface="Arial"/>
              </a:rPr>
              <a:t> &lt;= 100.04, customer has a higher chance of cancelling. </a:t>
            </a:r>
          </a:p>
          <a:p>
            <a:pPr marL="139700" indent="0">
              <a:buSzPts val="1400"/>
              <a:buNone/>
            </a:pPr>
            <a:r>
              <a:rPr lang="en-US" sz="900" b="1" dirty="0">
                <a:solidFill>
                  <a:srgbClr val="000000"/>
                </a:solidFill>
                <a:latin typeface="Arial"/>
                <a:cs typeface="Arial"/>
              </a:rPr>
              <a:t>if </a:t>
            </a:r>
            <a:r>
              <a:rPr lang="en-US" sz="900" b="1" dirty="0" err="1">
                <a:solidFill>
                  <a:srgbClr val="000000"/>
                </a:solidFill>
                <a:latin typeface="Arial"/>
                <a:cs typeface="Arial"/>
              </a:rPr>
              <a:t>lead_time</a:t>
            </a:r>
            <a:r>
              <a:rPr lang="en-US" sz="900" b="1" dirty="0">
                <a:solidFill>
                  <a:srgbClr val="000000"/>
                </a:solidFill>
                <a:latin typeface="Arial"/>
                <a:cs typeface="Arial"/>
              </a:rPr>
              <a:t> &gt; 150.50 and even if </a:t>
            </a:r>
            <a:r>
              <a:rPr lang="en-US" sz="900" b="1" dirty="0" err="1">
                <a:solidFill>
                  <a:srgbClr val="000000"/>
                </a:solidFill>
                <a:latin typeface="Arial"/>
                <a:cs typeface="Arial"/>
              </a:rPr>
              <a:t>avg_price_per_room</a:t>
            </a:r>
            <a:r>
              <a:rPr lang="en-US" sz="900" b="1" dirty="0">
                <a:solidFill>
                  <a:srgbClr val="000000"/>
                </a:solidFill>
                <a:latin typeface="Arial"/>
                <a:cs typeface="Arial"/>
              </a:rPr>
              <a:t> &gt; 100.04, The customer has lesser special requests than 2.5, then booking is likely to cancel. </a:t>
            </a:r>
          </a:p>
          <a:p>
            <a:pPr marL="139700" indent="0">
              <a:buSzPts val="1400"/>
              <a:buNone/>
            </a:pPr>
            <a:endParaRPr lang="en-US" sz="900" b="1" dirty="0">
              <a:solidFill>
                <a:srgbClr val="000000"/>
              </a:solidFill>
              <a:latin typeface="Arial"/>
              <a:cs typeface="Arial"/>
            </a:endParaRPr>
          </a:p>
          <a:p>
            <a:pPr marL="139700" indent="0">
              <a:buSzPts val="1400"/>
              <a:buNone/>
            </a:pPr>
            <a:r>
              <a:rPr lang="en-US" sz="900" b="1" dirty="0">
                <a:solidFill>
                  <a:srgbClr val="000000"/>
                </a:solidFill>
                <a:latin typeface="Arial"/>
                <a:cs typeface="Arial"/>
              </a:rPr>
              <a:t>If </a:t>
            </a:r>
            <a:r>
              <a:rPr lang="en-US" sz="900" b="1" dirty="0" err="1">
                <a:solidFill>
                  <a:srgbClr val="000000"/>
                </a:solidFill>
                <a:latin typeface="Arial"/>
                <a:cs typeface="Arial"/>
              </a:rPr>
              <a:t>lead_time</a:t>
            </a:r>
            <a:r>
              <a:rPr lang="en-US" sz="900" b="1" dirty="0">
                <a:solidFill>
                  <a:srgbClr val="000000"/>
                </a:solidFill>
                <a:latin typeface="Arial"/>
                <a:cs typeface="Arial"/>
              </a:rPr>
              <a:t> &gt; 150.50 but </a:t>
            </a:r>
            <a:r>
              <a:rPr lang="en-US" sz="900" b="1" dirty="0" err="1">
                <a:solidFill>
                  <a:srgbClr val="000000"/>
                </a:solidFill>
                <a:latin typeface="Arial"/>
                <a:cs typeface="Arial"/>
              </a:rPr>
              <a:t>avg_price_per_room</a:t>
            </a:r>
            <a:r>
              <a:rPr lang="en-US" sz="900" b="1" dirty="0">
                <a:solidFill>
                  <a:srgbClr val="000000"/>
                </a:solidFill>
                <a:latin typeface="Arial"/>
                <a:cs typeface="Arial"/>
              </a:rPr>
              <a:t> &lt;= 100.04, customer has a higher chance of cancelling</a:t>
            </a:r>
          </a:p>
          <a:p>
            <a:pPr marL="139700" indent="0">
              <a:buSzPts val="1400"/>
              <a:buNone/>
            </a:pPr>
            <a:r>
              <a:rPr lang="en-US" sz="900" b="1" dirty="0">
                <a:solidFill>
                  <a:srgbClr val="000000"/>
                </a:solidFill>
                <a:latin typeface="Arial"/>
                <a:cs typeface="Arial"/>
              </a:rPr>
              <a:t>if </a:t>
            </a:r>
            <a:r>
              <a:rPr lang="en-US" sz="900" b="1" dirty="0" err="1">
                <a:solidFill>
                  <a:srgbClr val="000000"/>
                </a:solidFill>
                <a:latin typeface="Arial"/>
                <a:cs typeface="Arial"/>
              </a:rPr>
              <a:t>lead_time</a:t>
            </a:r>
            <a:r>
              <a:rPr lang="en-US" sz="900" b="1" dirty="0">
                <a:solidFill>
                  <a:srgbClr val="000000"/>
                </a:solidFill>
                <a:latin typeface="Arial"/>
                <a:cs typeface="Arial"/>
              </a:rPr>
              <a:t> &gt; 150.50 and even if </a:t>
            </a:r>
            <a:r>
              <a:rPr lang="en-US" sz="900" b="1" dirty="0" err="1">
                <a:solidFill>
                  <a:srgbClr val="000000"/>
                </a:solidFill>
                <a:latin typeface="Arial"/>
                <a:cs typeface="Arial"/>
              </a:rPr>
              <a:t>avg_price_per_room</a:t>
            </a:r>
            <a:r>
              <a:rPr lang="en-US" sz="900" b="1" dirty="0">
                <a:solidFill>
                  <a:srgbClr val="000000"/>
                </a:solidFill>
                <a:latin typeface="Arial"/>
                <a:cs typeface="Arial"/>
              </a:rPr>
              <a:t> &gt; 100.04, if the customer has lesser special requests than 2.5, she is very likely to cancel</a:t>
            </a:r>
          </a:p>
          <a:p>
            <a:pPr marL="139700" indent="0">
              <a:buSzPts val="1400"/>
              <a:buNone/>
            </a:pPr>
            <a:endParaRPr lang="en-US" sz="900" b="1" dirty="0">
              <a:solidFill>
                <a:srgbClr val="000000"/>
              </a:solidFill>
              <a:latin typeface="Arial"/>
              <a:cs typeface="Arial"/>
            </a:endParaRPr>
          </a:p>
        </p:txBody>
      </p:sp>
      <p:sp>
        <p:nvSpPr>
          <p:cNvPr id="4" name="Rectangle 3">
            <a:extLst>
              <a:ext uri="{FF2B5EF4-FFF2-40B4-BE49-F238E27FC236}">
                <a16:creationId xmlns:a16="http://schemas.microsoft.com/office/drawing/2014/main" id="{E8E85FB1-83AC-AB45-B86D-6F384505BE4E}"/>
              </a:ext>
            </a:extLst>
          </p:cNvPr>
          <p:cNvSpPr/>
          <p:nvPr/>
        </p:nvSpPr>
        <p:spPr>
          <a:xfrm>
            <a:off x="629079" y="861979"/>
            <a:ext cx="7751775" cy="553998"/>
          </a:xfrm>
          <a:prstGeom prst="rect">
            <a:avLst/>
          </a:prstGeom>
        </p:spPr>
        <p:txBody>
          <a:bodyPr wrap="square">
            <a:spAutoFit/>
          </a:bodyPr>
          <a:lstStyle/>
          <a:p>
            <a:r>
              <a:rPr lang="en-US" sz="1500" b="1" dirty="0">
                <a:solidFill>
                  <a:schemeClr val="dk2"/>
                </a:solidFill>
                <a:latin typeface="Nunito"/>
                <a:sym typeface="Nunito"/>
              </a:rPr>
              <a:t> </a:t>
            </a:r>
          </a:p>
          <a:p>
            <a:r>
              <a:rPr lang="en-US" sz="1500" b="1" dirty="0">
                <a:solidFill>
                  <a:schemeClr val="dk2"/>
                </a:solidFill>
                <a:latin typeface="Nunito"/>
                <a:sym typeface="Nunito"/>
              </a:rPr>
              <a:t>        </a:t>
            </a:r>
          </a:p>
        </p:txBody>
      </p:sp>
      <p:sp>
        <p:nvSpPr>
          <p:cNvPr id="2" name="Rectangle 1">
            <a:extLst>
              <a:ext uri="{FF2B5EF4-FFF2-40B4-BE49-F238E27FC236}">
                <a16:creationId xmlns:a16="http://schemas.microsoft.com/office/drawing/2014/main" id="{94225086-F6E9-49AB-A121-D046784F95D6}"/>
              </a:ext>
            </a:extLst>
          </p:cNvPr>
          <p:cNvSpPr/>
          <p:nvPr/>
        </p:nvSpPr>
        <p:spPr>
          <a:xfrm>
            <a:off x="202549" y="1331196"/>
            <a:ext cx="8555301" cy="400110"/>
          </a:xfrm>
          <a:prstGeom prst="rect">
            <a:avLst/>
          </a:prstGeom>
        </p:spPr>
        <p:txBody>
          <a:bodyPr wrap="square">
            <a:spAutoFit/>
          </a:bodyPr>
          <a:lstStyle/>
          <a:p>
            <a:endParaRPr lang="en-US" sz="1000" dirty="0">
              <a:solidFill>
                <a:srgbClr val="595959"/>
              </a:solidFill>
              <a:latin typeface="Nunito"/>
            </a:endParaRPr>
          </a:p>
          <a:p>
            <a:endParaRPr lang="en-US" sz="1000" dirty="0">
              <a:solidFill>
                <a:srgbClr val="595959"/>
              </a:solidFill>
              <a:latin typeface="Nunito"/>
            </a:endParaRPr>
          </a:p>
        </p:txBody>
      </p:sp>
    </p:spTree>
    <p:extLst>
      <p:ext uri="{BB962C8B-B14F-4D97-AF65-F5344CB8AC3E}">
        <p14:creationId xmlns:p14="http://schemas.microsoft.com/office/powerpoint/2010/main" val="5237164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28"/>
          <p:cNvSpPr txBox="1">
            <a:spLocks noGrp="1"/>
          </p:cNvSpPr>
          <p:nvPr>
            <p:ph type="title"/>
          </p:nvPr>
        </p:nvSpPr>
        <p:spPr>
          <a:prstGeom prst="rect">
            <a:avLst/>
          </a:prstGeom>
        </p:spPr>
        <p:txBody>
          <a:bodyPr spcFirstLastPara="1" wrap="square" lIns="91425" tIns="91425" rIns="91425" bIns="91425" anchor="t" anchorCtr="0">
            <a:noAutofit/>
          </a:bodyPr>
          <a:lstStyle/>
          <a:p>
            <a:pPr lvl="0"/>
            <a:r>
              <a:rPr lang="en" dirty="0">
                <a:solidFill>
                  <a:srgbClr val="000000"/>
                </a:solidFill>
                <a:latin typeface="Arial"/>
                <a:ea typeface="Arial"/>
                <a:cs typeface="Arial"/>
                <a:sym typeface="Arial"/>
              </a:rPr>
              <a:t>Recommendations</a:t>
            </a:r>
            <a:br>
              <a:rPr lang="en" dirty="0">
                <a:solidFill>
                  <a:srgbClr val="000000"/>
                </a:solidFill>
                <a:latin typeface="Arial"/>
                <a:ea typeface="Arial"/>
                <a:cs typeface="Arial"/>
                <a:sym typeface="Arial"/>
              </a:rPr>
            </a:br>
            <a:endParaRPr b="0" dirty="0">
              <a:solidFill>
                <a:schemeClr val="dk2"/>
              </a:solidFill>
              <a:sym typeface="Arial"/>
            </a:endParaRPr>
          </a:p>
        </p:txBody>
      </p:sp>
      <p:sp>
        <p:nvSpPr>
          <p:cNvPr id="3" name="Text Placeholder 2">
            <a:extLst>
              <a:ext uri="{FF2B5EF4-FFF2-40B4-BE49-F238E27FC236}">
                <a16:creationId xmlns:a16="http://schemas.microsoft.com/office/drawing/2014/main" id="{0FA7AF32-0D39-4D65-BC44-37A04D693BC3}"/>
              </a:ext>
            </a:extLst>
          </p:cNvPr>
          <p:cNvSpPr>
            <a:spLocks noGrp="1"/>
          </p:cNvSpPr>
          <p:nvPr>
            <p:ph type="body" idx="1"/>
          </p:nvPr>
        </p:nvSpPr>
        <p:spPr/>
        <p:txBody>
          <a:bodyPr/>
          <a:lstStyle/>
          <a:p>
            <a:pPr marL="139700" indent="0">
              <a:buSzPts val="1400"/>
              <a:buNone/>
            </a:pPr>
            <a:r>
              <a:rPr lang="en-US" sz="900" b="1" dirty="0">
                <a:solidFill>
                  <a:srgbClr val="000000"/>
                </a:solidFill>
                <a:latin typeface="Arial"/>
                <a:cs typeface="Arial"/>
              </a:rPr>
              <a:t>Customer booking Lead Time is one of the most important feature to determine the cancellation odds </a:t>
            </a:r>
            <a:r>
              <a:rPr lang="en-US" sz="900" b="1" dirty="0" err="1">
                <a:solidFill>
                  <a:srgbClr val="000000"/>
                </a:solidFill>
                <a:latin typeface="Arial"/>
                <a:cs typeface="Arial"/>
              </a:rPr>
              <a:t>i.e.if</a:t>
            </a:r>
            <a:r>
              <a:rPr lang="en-US" sz="900" b="1" dirty="0">
                <a:solidFill>
                  <a:srgbClr val="000000"/>
                </a:solidFill>
                <a:latin typeface="Arial"/>
                <a:cs typeface="Arial"/>
              </a:rPr>
              <a:t> the customer will be cancelling the booking</a:t>
            </a:r>
          </a:p>
          <a:p>
            <a:pPr marL="139700" indent="0">
              <a:buSzPts val="1400"/>
              <a:buNone/>
            </a:pPr>
            <a:endParaRPr lang="en-US" sz="900" b="1" dirty="0">
              <a:solidFill>
                <a:srgbClr val="000000"/>
              </a:solidFill>
              <a:latin typeface="Arial"/>
              <a:cs typeface="Arial"/>
            </a:endParaRPr>
          </a:p>
          <a:p>
            <a:pPr marL="139700" indent="0">
              <a:buSzPts val="1400"/>
              <a:buNone/>
            </a:pPr>
            <a:r>
              <a:rPr lang="en-US" sz="900" b="1" dirty="0" err="1">
                <a:solidFill>
                  <a:srgbClr val="000000"/>
                </a:solidFill>
                <a:latin typeface="Arial"/>
                <a:cs typeface="Arial"/>
              </a:rPr>
              <a:t>Market_Segment_Type</a:t>
            </a:r>
            <a:r>
              <a:rPr lang="en-US" sz="900" b="1" dirty="0">
                <a:solidFill>
                  <a:srgbClr val="000000"/>
                </a:solidFill>
                <a:latin typeface="Arial"/>
                <a:cs typeface="Arial"/>
              </a:rPr>
              <a:t> is another important field for determining the customer cancellation trend</a:t>
            </a:r>
          </a:p>
          <a:p>
            <a:pPr marL="139700" indent="0">
              <a:buSzPts val="1400"/>
              <a:buNone/>
            </a:pPr>
            <a:endParaRPr lang="en-US" sz="900" b="1" dirty="0">
              <a:solidFill>
                <a:srgbClr val="000000"/>
              </a:solidFill>
              <a:latin typeface="Arial"/>
              <a:cs typeface="Arial"/>
            </a:endParaRPr>
          </a:p>
          <a:p>
            <a:pPr marL="139700" indent="0">
              <a:buSzPts val="1400"/>
              <a:buNone/>
            </a:pPr>
            <a:r>
              <a:rPr lang="en-US" sz="900" b="1" dirty="0" err="1">
                <a:solidFill>
                  <a:srgbClr val="000000"/>
                </a:solidFill>
                <a:latin typeface="Arial"/>
                <a:cs typeface="Arial"/>
              </a:rPr>
              <a:t>Avg_Price</a:t>
            </a:r>
            <a:r>
              <a:rPr lang="en-US" sz="900" b="1" dirty="0">
                <a:solidFill>
                  <a:srgbClr val="000000"/>
                </a:solidFill>
                <a:latin typeface="Arial"/>
                <a:cs typeface="Arial"/>
              </a:rPr>
              <a:t> Per room is indicated by more than one tree models as an important field for determining the customer cancellation trend</a:t>
            </a:r>
          </a:p>
          <a:p>
            <a:pPr marL="139700" indent="0">
              <a:buSzPts val="1400"/>
              <a:buNone/>
            </a:pPr>
            <a:endParaRPr lang="en-US" sz="900" b="1" dirty="0">
              <a:solidFill>
                <a:srgbClr val="000000"/>
              </a:solidFill>
              <a:latin typeface="Arial"/>
              <a:cs typeface="Arial"/>
            </a:endParaRPr>
          </a:p>
          <a:p>
            <a:pPr marL="139700" indent="0">
              <a:buSzPts val="1400"/>
              <a:buNone/>
            </a:pPr>
            <a:r>
              <a:rPr lang="en-US" sz="900" b="1" dirty="0" err="1">
                <a:solidFill>
                  <a:srgbClr val="000000"/>
                </a:solidFill>
                <a:latin typeface="Arial"/>
                <a:cs typeface="Arial"/>
              </a:rPr>
              <a:t>No_Of_Special</a:t>
            </a:r>
            <a:r>
              <a:rPr lang="en-US" sz="900" b="1" dirty="0">
                <a:solidFill>
                  <a:srgbClr val="000000"/>
                </a:solidFill>
                <a:latin typeface="Arial"/>
                <a:cs typeface="Arial"/>
              </a:rPr>
              <a:t> Request is a factor in determining the customer cancellation trend.</a:t>
            </a:r>
          </a:p>
          <a:p>
            <a:pPr marL="139700" indent="0">
              <a:buSzPts val="1400"/>
              <a:buNone/>
            </a:pPr>
            <a:endParaRPr lang="en-US" sz="900" b="1" dirty="0">
              <a:solidFill>
                <a:srgbClr val="000000"/>
              </a:solidFill>
              <a:latin typeface="Arial"/>
              <a:cs typeface="Arial"/>
            </a:endParaRPr>
          </a:p>
          <a:p>
            <a:pPr marL="139700" indent="0">
              <a:buSzPts val="1400"/>
              <a:buNone/>
            </a:pPr>
            <a:r>
              <a:rPr lang="en-US" sz="900" b="1" dirty="0">
                <a:solidFill>
                  <a:srgbClr val="000000"/>
                </a:solidFill>
                <a:latin typeface="Arial"/>
                <a:cs typeface="Arial"/>
              </a:rPr>
              <a:t>Lead Time is a key indicator . Stat Hotel can run marketing schemes to incentivize customers to book in advance along with special offers and requests to lock the booking and make them aware through channels to ensure that they are more engaged and less likely to cancel</a:t>
            </a:r>
          </a:p>
          <a:p>
            <a:pPr marL="139700" indent="0">
              <a:buSzPts val="1400"/>
              <a:buNone/>
            </a:pPr>
            <a:endParaRPr lang="en-US" sz="900" b="1" dirty="0">
              <a:solidFill>
                <a:srgbClr val="000000"/>
              </a:solidFill>
              <a:latin typeface="Arial"/>
              <a:cs typeface="Arial"/>
            </a:endParaRPr>
          </a:p>
          <a:p>
            <a:pPr marL="139700" indent="0">
              <a:buSzPts val="1400"/>
              <a:buNone/>
            </a:pPr>
            <a:r>
              <a:rPr lang="en-US" sz="900" b="1" dirty="0">
                <a:solidFill>
                  <a:srgbClr val="000000"/>
                </a:solidFill>
                <a:latin typeface="Arial"/>
                <a:cs typeface="Arial"/>
              </a:rPr>
              <a:t>It is observed that 36% guests had special requests and were less likely to cancel the bookings. This depicts clear trend across Customers who do adequate planning with room details are less likely to cancel. </a:t>
            </a:r>
          </a:p>
          <a:p>
            <a:pPr marL="139700" indent="0">
              <a:buSzPts val="1400"/>
              <a:buNone/>
            </a:pPr>
            <a:endParaRPr lang="en-US" sz="900" b="1" dirty="0">
              <a:solidFill>
                <a:srgbClr val="000000"/>
              </a:solidFill>
              <a:latin typeface="Arial"/>
              <a:cs typeface="Arial"/>
            </a:endParaRPr>
          </a:p>
          <a:p>
            <a:pPr marL="139700" indent="0">
              <a:buSzPts val="1400"/>
              <a:buNone/>
            </a:pPr>
            <a:r>
              <a:rPr lang="en-US" sz="900" b="1" dirty="0">
                <a:solidFill>
                  <a:srgbClr val="000000"/>
                </a:solidFill>
                <a:latin typeface="Arial"/>
                <a:cs typeface="Arial"/>
              </a:rPr>
              <a:t>Star Hotel should engage with the customers and increase this data collection resulting in deeper engagement. </a:t>
            </a:r>
          </a:p>
          <a:p>
            <a:pPr marL="139700" indent="0">
              <a:buSzPts val="1400"/>
              <a:buNone/>
            </a:pPr>
            <a:endParaRPr lang="en-US" sz="900" b="1" dirty="0">
              <a:solidFill>
                <a:srgbClr val="000000"/>
              </a:solidFill>
              <a:latin typeface="Arial"/>
              <a:cs typeface="Arial"/>
            </a:endParaRPr>
          </a:p>
          <a:p>
            <a:pPr marL="139700" indent="0">
              <a:buSzPts val="1400"/>
              <a:buNone/>
            </a:pPr>
            <a:r>
              <a:rPr lang="en-US" sz="900" b="1" dirty="0">
                <a:solidFill>
                  <a:srgbClr val="000000"/>
                </a:solidFill>
                <a:latin typeface="Arial"/>
                <a:cs typeface="Arial"/>
              </a:rPr>
              <a:t>Repeat guests % is lower (3.1%) but they were least likely to cancel. Star Hotel should run special discounts for customers with schemes for Repeat guests as it may improve the non-cancellation trends. </a:t>
            </a:r>
          </a:p>
          <a:p>
            <a:pPr marL="139700" indent="0">
              <a:buSzPts val="1400"/>
              <a:buNone/>
            </a:pPr>
            <a:endParaRPr lang="en-US" sz="900" b="1" dirty="0">
              <a:solidFill>
                <a:srgbClr val="000000"/>
              </a:solidFill>
              <a:latin typeface="Arial"/>
              <a:cs typeface="Arial"/>
            </a:endParaRPr>
          </a:p>
          <a:p>
            <a:pPr marL="139700" indent="0">
              <a:buSzPts val="1400"/>
              <a:buNone/>
            </a:pPr>
            <a:r>
              <a:rPr lang="en-US" sz="900" b="1" dirty="0">
                <a:solidFill>
                  <a:srgbClr val="000000"/>
                </a:solidFill>
                <a:latin typeface="Arial"/>
                <a:cs typeface="Arial"/>
              </a:rPr>
              <a:t>max number of booking cancelled by customers is in August month and also max booking took place in August so to compensate this loss Hotel can come up with a Hotel Credit which can be used for future bookings.</a:t>
            </a:r>
          </a:p>
          <a:p>
            <a:pPr marL="139700" indent="0">
              <a:buSzPts val="1400"/>
              <a:buNone/>
            </a:pPr>
            <a:endParaRPr lang="en-US" sz="900" b="1" dirty="0">
              <a:solidFill>
                <a:srgbClr val="000000"/>
              </a:solidFill>
              <a:latin typeface="Arial"/>
              <a:cs typeface="Arial"/>
            </a:endParaRPr>
          </a:p>
          <a:p>
            <a:pPr marL="139700" indent="0">
              <a:buSzPts val="1400"/>
              <a:buNone/>
            </a:pPr>
            <a:r>
              <a:rPr lang="en-US" sz="900" b="1" dirty="0">
                <a:solidFill>
                  <a:srgbClr val="000000"/>
                </a:solidFill>
                <a:latin typeface="Arial"/>
                <a:cs typeface="Arial"/>
              </a:rPr>
              <a:t> </a:t>
            </a:r>
          </a:p>
          <a:p>
            <a:pPr marL="139700" indent="0">
              <a:buSzPts val="1400"/>
              <a:buNone/>
            </a:pPr>
            <a:endParaRPr lang="en-US" sz="900" b="1" dirty="0">
              <a:solidFill>
                <a:srgbClr val="000000"/>
              </a:solidFill>
              <a:latin typeface="Arial"/>
              <a:cs typeface="Arial"/>
            </a:endParaRPr>
          </a:p>
        </p:txBody>
      </p:sp>
      <p:sp>
        <p:nvSpPr>
          <p:cNvPr id="4" name="Rectangle 3">
            <a:extLst>
              <a:ext uri="{FF2B5EF4-FFF2-40B4-BE49-F238E27FC236}">
                <a16:creationId xmlns:a16="http://schemas.microsoft.com/office/drawing/2014/main" id="{E8E85FB1-83AC-AB45-B86D-6F384505BE4E}"/>
              </a:ext>
            </a:extLst>
          </p:cNvPr>
          <p:cNvSpPr/>
          <p:nvPr/>
        </p:nvSpPr>
        <p:spPr>
          <a:xfrm>
            <a:off x="629079" y="861979"/>
            <a:ext cx="7751775" cy="553998"/>
          </a:xfrm>
          <a:prstGeom prst="rect">
            <a:avLst/>
          </a:prstGeom>
        </p:spPr>
        <p:txBody>
          <a:bodyPr wrap="square">
            <a:spAutoFit/>
          </a:bodyPr>
          <a:lstStyle/>
          <a:p>
            <a:r>
              <a:rPr lang="en-US" sz="1500" b="1" dirty="0">
                <a:solidFill>
                  <a:schemeClr val="dk2"/>
                </a:solidFill>
                <a:latin typeface="Nunito"/>
                <a:sym typeface="Nunito"/>
              </a:rPr>
              <a:t> </a:t>
            </a:r>
          </a:p>
          <a:p>
            <a:r>
              <a:rPr lang="en-US" sz="1500" b="1" dirty="0">
                <a:solidFill>
                  <a:schemeClr val="dk2"/>
                </a:solidFill>
                <a:latin typeface="Nunito"/>
                <a:sym typeface="Nunito"/>
              </a:rPr>
              <a:t>        </a:t>
            </a:r>
          </a:p>
        </p:txBody>
      </p:sp>
      <p:sp>
        <p:nvSpPr>
          <p:cNvPr id="2" name="Rectangle 1">
            <a:extLst>
              <a:ext uri="{FF2B5EF4-FFF2-40B4-BE49-F238E27FC236}">
                <a16:creationId xmlns:a16="http://schemas.microsoft.com/office/drawing/2014/main" id="{94225086-F6E9-49AB-A121-D046784F95D6}"/>
              </a:ext>
            </a:extLst>
          </p:cNvPr>
          <p:cNvSpPr/>
          <p:nvPr/>
        </p:nvSpPr>
        <p:spPr>
          <a:xfrm>
            <a:off x="202549" y="1331196"/>
            <a:ext cx="8555301" cy="400110"/>
          </a:xfrm>
          <a:prstGeom prst="rect">
            <a:avLst/>
          </a:prstGeom>
        </p:spPr>
        <p:txBody>
          <a:bodyPr wrap="square">
            <a:spAutoFit/>
          </a:bodyPr>
          <a:lstStyle/>
          <a:p>
            <a:endParaRPr lang="en-US" sz="1000" dirty="0">
              <a:solidFill>
                <a:srgbClr val="595959"/>
              </a:solidFill>
              <a:latin typeface="Nunito"/>
            </a:endParaRPr>
          </a:p>
          <a:p>
            <a:endParaRPr lang="en-US" sz="1000" dirty="0">
              <a:solidFill>
                <a:srgbClr val="595959"/>
              </a:solidFill>
              <a:latin typeface="Nunito"/>
            </a:endParaRPr>
          </a:p>
        </p:txBody>
      </p:sp>
    </p:spTree>
    <p:extLst>
      <p:ext uri="{BB962C8B-B14F-4D97-AF65-F5344CB8AC3E}">
        <p14:creationId xmlns:p14="http://schemas.microsoft.com/office/powerpoint/2010/main" val="14282582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28"/>
          <p:cNvSpPr txBox="1">
            <a:spLocks noGrp="1"/>
          </p:cNvSpPr>
          <p:nvPr>
            <p:ph type="title"/>
          </p:nvPr>
        </p:nvSpPr>
        <p:spPr>
          <a:prstGeom prst="rect">
            <a:avLst/>
          </a:prstGeom>
        </p:spPr>
        <p:txBody>
          <a:bodyPr spcFirstLastPara="1" wrap="square" lIns="91425" tIns="91425" rIns="91425" bIns="91425" anchor="t" anchorCtr="0">
            <a:noAutofit/>
          </a:bodyPr>
          <a:lstStyle/>
          <a:p>
            <a:pPr lvl="0"/>
            <a:r>
              <a:rPr lang="en" dirty="0">
                <a:solidFill>
                  <a:srgbClr val="000000"/>
                </a:solidFill>
                <a:latin typeface="Arial"/>
                <a:ea typeface="Arial"/>
                <a:cs typeface="Arial"/>
                <a:sym typeface="Arial"/>
              </a:rPr>
              <a:t>Recommendations</a:t>
            </a:r>
            <a:br>
              <a:rPr lang="en" dirty="0">
                <a:solidFill>
                  <a:srgbClr val="000000"/>
                </a:solidFill>
                <a:latin typeface="Arial"/>
                <a:ea typeface="Arial"/>
                <a:cs typeface="Arial"/>
                <a:sym typeface="Arial"/>
              </a:rPr>
            </a:br>
            <a:endParaRPr b="0" dirty="0">
              <a:solidFill>
                <a:schemeClr val="dk2"/>
              </a:solidFill>
              <a:sym typeface="Arial"/>
            </a:endParaRPr>
          </a:p>
        </p:txBody>
      </p:sp>
      <p:sp>
        <p:nvSpPr>
          <p:cNvPr id="3" name="Text Placeholder 2">
            <a:extLst>
              <a:ext uri="{FF2B5EF4-FFF2-40B4-BE49-F238E27FC236}">
                <a16:creationId xmlns:a16="http://schemas.microsoft.com/office/drawing/2014/main" id="{0FA7AF32-0D39-4D65-BC44-37A04D693BC3}"/>
              </a:ext>
            </a:extLst>
          </p:cNvPr>
          <p:cNvSpPr>
            <a:spLocks noGrp="1"/>
          </p:cNvSpPr>
          <p:nvPr>
            <p:ph type="body" idx="1"/>
          </p:nvPr>
        </p:nvSpPr>
        <p:spPr/>
        <p:txBody>
          <a:bodyPr/>
          <a:lstStyle/>
          <a:p>
            <a:pPr marL="139700" indent="0">
              <a:buSzPts val="1400"/>
              <a:buNone/>
            </a:pPr>
            <a:r>
              <a:rPr lang="en-US" sz="900" b="1" dirty="0">
                <a:solidFill>
                  <a:srgbClr val="000000"/>
                </a:solidFill>
                <a:latin typeface="Arial"/>
                <a:cs typeface="Arial"/>
              </a:rPr>
              <a:t>Repeated guests hardly cancelled any bookings, but repeated guest bookings are also very less, Hotel should focus on this and they should improve the count on repeated guest by providing them more intensives by offering them memberships. </a:t>
            </a:r>
          </a:p>
          <a:p>
            <a:pPr marL="139700" indent="0">
              <a:buSzPts val="1400"/>
              <a:buNone/>
            </a:pPr>
            <a:endParaRPr lang="en-US" sz="900" b="1" dirty="0">
              <a:solidFill>
                <a:srgbClr val="000000"/>
              </a:solidFill>
              <a:latin typeface="Arial"/>
              <a:cs typeface="Arial"/>
            </a:endParaRPr>
          </a:p>
          <a:p>
            <a:pPr marL="139700" indent="0">
              <a:buSzPts val="1400"/>
              <a:buNone/>
            </a:pPr>
            <a:r>
              <a:rPr lang="en-US" sz="900" b="1" dirty="0">
                <a:solidFill>
                  <a:srgbClr val="000000"/>
                </a:solidFill>
                <a:latin typeface="Arial"/>
                <a:cs typeface="Arial"/>
              </a:rPr>
              <a:t>Online Bookings are the maximum counts which are getting cancelled. Hotel can use engagement techniques such as booking confirmation calls, follow-ups etc. to ensure that there is deeper engagement with the customer.</a:t>
            </a:r>
          </a:p>
          <a:p>
            <a:pPr marL="139700" indent="0">
              <a:buSzPts val="1400"/>
              <a:buNone/>
            </a:pPr>
            <a:endParaRPr lang="en-US" sz="900" b="1" dirty="0">
              <a:solidFill>
                <a:srgbClr val="000000"/>
              </a:solidFill>
              <a:latin typeface="Arial"/>
              <a:cs typeface="Arial"/>
            </a:endParaRPr>
          </a:p>
          <a:p>
            <a:pPr marL="139700" indent="0">
              <a:buSzPts val="1400"/>
              <a:buNone/>
            </a:pPr>
            <a:r>
              <a:rPr lang="en-US" sz="900" b="1" dirty="0">
                <a:solidFill>
                  <a:srgbClr val="000000"/>
                </a:solidFill>
                <a:latin typeface="Arial"/>
                <a:cs typeface="Arial"/>
              </a:rPr>
              <a:t>Average nightly rates is an important factor influencing cancellation. We observe that Room Type 1 (potentially the lowest segment type) is cancelled maximum times. Hotel can deploy an algorithm which ensure that cancellation factor is marginally included in the pricing algorithm. </a:t>
            </a:r>
          </a:p>
          <a:p>
            <a:pPr marL="139700" indent="0">
              <a:buSzPts val="1400"/>
              <a:buNone/>
            </a:pPr>
            <a:endParaRPr lang="en-US" sz="900" b="1" dirty="0">
              <a:solidFill>
                <a:srgbClr val="000000"/>
              </a:solidFill>
              <a:latin typeface="Arial"/>
              <a:cs typeface="Arial"/>
            </a:endParaRPr>
          </a:p>
          <a:p>
            <a:pPr marL="139700" indent="0">
              <a:buSzPts val="1400"/>
              <a:buNone/>
            </a:pPr>
            <a:r>
              <a:rPr lang="en-US" sz="900" b="1" dirty="0">
                <a:solidFill>
                  <a:srgbClr val="000000"/>
                </a:solidFill>
                <a:latin typeface="Arial"/>
                <a:cs typeface="Arial"/>
              </a:rPr>
              <a:t>Most booking is cancelled by customers couples ( 2 adults) with zero children. Star Hotels pricing algorithm should take this into account while pricing  for couple vs families. That way it can recover some of the costs. The model can follow grades for cancellation charges with lowest refunds on last minute cancellations, 20-50% refunds within a week of booking vs 70% or more for cancellations done prior to 3 weeks of booking start date</a:t>
            </a:r>
          </a:p>
          <a:p>
            <a:pPr marL="139700" indent="0">
              <a:buSzPts val="1400"/>
              <a:buNone/>
            </a:pPr>
            <a:endParaRPr lang="en-US" sz="900" b="1" dirty="0">
              <a:solidFill>
                <a:srgbClr val="000000"/>
              </a:solidFill>
              <a:latin typeface="Arial"/>
              <a:cs typeface="Arial"/>
            </a:endParaRPr>
          </a:p>
          <a:p>
            <a:pPr marL="139700" indent="0">
              <a:buSzPts val="1400"/>
              <a:buNone/>
            </a:pPr>
            <a:r>
              <a:rPr lang="en-US" sz="900" b="1" dirty="0">
                <a:solidFill>
                  <a:srgbClr val="000000"/>
                </a:solidFill>
                <a:latin typeface="Arial"/>
                <a:cs typeface="Arial"/>
              </a:rPr>
              <a:t>Since there is 41% vacancy over weekends, the Hotel can offer weekend bookings instead of cancellation refunds/charges. That way, customer would be locked</a:t>
            </a:r>
          </a:p>
          <a:p>
            <a:pPr marL="139700" indent="0">
              <a:buSzPts val="1400"/>
              <a:buNone/>
            </a:pPr>
            <a:endParaRPr lang="en-US" sz="900" b="1" dirty="0">
              <a:solidFill>
                <a:srgbClr val="000000"/>
              </a:solidFill>
              <a:latin typeface="Arial"/>
              <a:cs typeface="Arial"/>
            </a:endParaRPr>
          </a:p>
          <a:p>
            <a:pPr marL="139700" indent="0">
              <a:buSzPts val="1400"/>
              <a:buNone/>
            </a:pPr>
            <a:endParaRPr lang="en-US" sz="900" b="1" dirty="0">
              <a:solidFill>
                <a:srgbClr val="000000"/>
              </a:solidFill>
              <a:latin typeface="Arial"/>
              <a:cs typeface="Arial"/>
            </a:endParaRPr>
          </a:p>
          <a:p>
            <a:pPr marL="139700" indent="0">
              <a:buSzPts val="1400"/>
              <a:buNone/>
            </a:pPr>
            <a:endParaRPr lang="en-US" sz="900" b="1" dirty="0">
              <a:solidFill>
                <a:srgbClr val="000000"/>
              </a:solidFill>
              <a:latin typeface="Arial"/>
              <a:cs typeface="Arial"/>
            </a:endParaRPr>
          </a:p>
          <a:p>
            <a:pPr marL="139700" indent="0">
              <a:buSzPts val="1400"/>
              <a:buNone/>
            </a:pPr>
            <a:endParaRPr lang="en-US" dirty="0"/>
          </a:p>
          <a:p>
            <a:pPr marL="139700" indent="0">
              <a:buSzPts val="1400"/>
              <a:buNone/>
            </a:pPr>
            <a:endParaRPr lang="en-US" dirty="0"/>
          </a:p>
          <a:p>
            <a:pPr marL="139700" indent="0">
              <a:buSzPts val="1400"/>
              <a:buNone/>
            </a:pPr>
            <a:endParaRPr lang="en-US" sz="900" b="1" dirty="0">
              <a:solidFill>
                <a:srgbClr val="000000"/>
              </a:solidFill>
              <a:latin typeface="Arial"/>
              <a:cs typeface="Arial"/>
            </a:endParaRPr>
          </a:p>
          <a:p>
            <a:pPr marL="139700" indent="0">
              <a:buSzPts val="1400"/>
              <a:buNone/>
            </a:pPr>
            <a:endParaRPr lang="en-US" sz="900" b="1" dirty="0">
              <a:solidFill>
                <a:srgbClr val="000000"/>
              </a:solidFill>
              <a:latin typeface="Arial"/>
              <a:cs typeface="Arial"/>
            </a:endParaRPr>
          </a:p>
          <a:p>
            <a:pPr marL="139700" indent="0">
              <a:buSzPts val="1400"/>
              <a:buNone/>
            </a:pPr>
            <a:r>
              <a:rPr lang="en-US" sz="900" b="1" dirty="0">
                <a:solidFill>
                  <a:srgbClr val="000000"/>
                </a:solidFill>
                <a:latin typeface="Arial"/>
                <a:cs typeface="Arial"/>
              </a:rPr>
              <a:t> </a:t>
            </a:r>
          </a:p>
          <a:p>
            <a:pPr marL="139700" indent="0">
              <a:buSzPts val="1400"/>
              <a:buNone/>
            </a:pPr>
            <a:endParaRPr lang="en-US" sz="900" b="1" dirty="0">
              <a:solidFill>
                <a:srgbClr val="000000"/>
              </a:solidFill>
              <a:latin typeface="Arial"/>
              <a:cs typeface="Arial"/>
            </a:endParaRPr>
          </a:p>
        </p:txBody>
      </p:sp>
      <p:sp>
        <p:nvSpPr>
          <p:cNvPr id="4" name="Rectangle 3">
            <a:extLst>
              <a:ext uri="{FF2B5EF4-FFF2-40B4-BE49-F238E27FC236}">
                <a16:creationId xmlns:a16="http://schemas.microsoft.com/office/drawing/2014/main" id="{E8E85FB1-83AC-AB45-B86D-6F384505BE4E}"/>
              </a:ext>
            </a:extLst>
          </p:cNvPr>
          <p:cNvSpPr/>
          <p:nvPr/>
        </p:nvSpPr>
        <p:spPr>
          <a:xfrm>
            <a:off x="629079" y="861979"/>
            <a:ext cx="7751775" cy="553998"/>
          </a:xfrm>
          <a:prstGeom prst="rect">
            <a:avLst/>
          </a:prstGeom>
        </p:spPr>
        <p:txBody>
          <a:bodyPr wrap="square">
            <a:spAutoFit/>
          </a:bodyPr>
          <a:lstStyle/>
          <a:p>
            <a:r>
              <a:rPr lang="en-US" sz="1500" b="1" dirty="0">
                <a:solidFill>
                  <a:schemeClr val="dk2"/>
                </a:solidFill>
                <a:latin typeface="Nunito"/>
                <a:sym typeface="Nunito"/>
              </a:rPr>
              <a:t> </a:t>
            </a:r>
          </a:p>
          <a:p>
            <a:r>
              <a:rPr lang="en-US" sz="1500" b="1" dirty="0">
                <a:solidFill>
                  <a:schemeClr val="dk2"/>
                </a:solidFill>
                <a:latin typeface="Nunito"/>
                <a:sym typeface="Nunito"/>
              </a:rPr>
              <a:t>        </a:t>
            </a:r>
          </a:p>
        </p:txBody>
      </p:sp>
      <p:sp>
        <p:nvSpPr>
          <p:cNvPr id="2" name="Rectangle 1">
            <a:extLst>
              <a:ext uri="{FF2B5EF4-FFF2-40B4-BE49-F238E27FC236}">
                <a16:creationId xmlns:a16="http://schemas.microsoft.com/office/drawing/2014/main" id="{94225086-F6E9-49AB-A121-D046784F95D6}"/>
              </a:ext>
            </a:extLst>
          </p:cNvPr>
          <p:cNvSpPr/>
          <p:nvPr/>
        </p:nvSpPr>
        <p:spPr>
          <a:xfrm>
            <a:off x="202549" y="1331196"/>
            <a:ext cx="8555301" cy="400110"/>
          </a:xfrm>
          <a:prstGeom prst="rect">
            <a:avLst/>
          </a:prstGeom>
        </p:spPr>
        <p:txBody>
          <a:bodyPr wrap="square">
            <a:spAutoFit/>
          </a:bodyPr>
          <a:lstStyle/>
          <a:p>
            <a:endParaRPr lang="en-US" sz="1000" dirty="0">
              <a:solidFill>
                <a:srgbClr val="595959"/>
              </a:solidFill>
              <a:latin typeface="Nunito"/>
            </a:endParaRPr>
          </a:p>
          <a:p>
            <a:endParaRPr lang="en-US" sz="1000" dirty="0">
              <a:solidFill>
                <a:srgbClr val="595959"/>
              </a:solidFill>
              <a:latin typeface="Nunito"/>
            </a:endParaRPr>
          </a:p>
        </p:txBody>
      </p:sp>
    </p:spTree>
    <p:extLst>
      <p:ext uri="{BB962C8B-B14F-4D97-AF65-F5344CB8AC3E}">
        <p14:creationId xmlns:p14="http://schemas.microsoft.com/office/powerpoint/2010/main" val="22629425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33"/>
          <p:cNvSpPr txBox="1">
            <a:spLocks noGrp="1"/>
          </p:cNvSpPr>
          <p:nvPr>
            <p:ph type="title"/>
          </p:nvPr>
        </p:nvSpPr>
        <p:spPr>
          <a:xfrm>
            <a:off x="70129" y="6703219"/>
            <a:ext cx="15008700" cy="697800"/>
          </a:xfrm>
          <a:prstGeom prst="rect">
            <a:avLst/>
          </a:prstGeom>
        </p:spPr>
        <p:txBody>
          <a:bodyPr spcFirstLastPara="1" wrap="square" lIns="0" tIns="1285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28"/>
          <p:cNvSpPr txBox="1">
            <a:spLocks noGrp="1"/>
          </p:cNvSpPr>
          <p:nvPr>
            <p:ph type="title"/>
          </p:nvPr>
        </p:nvSpPr>
        <p:spPr>
          <a:xfrm>
            <a:off x="202550" y="289279"/>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rgbClr val="000000"/>
                </a:solidFill>
                <a:latin typeface="Arial"/>
                <a:ea typeface="Arial"/>
                <a:cs typeface="Arial"/>
                <a:sym typeface="Arial"/>
              </a:rPr>
              <a:t>Background of the Business and Objective</a:t>
            </a:r>
            <a:endParaRPr dirty="0">
              <a:solidFill>
                <a:srgbClr val="000000"/>
              </a:solidFill>
              <a:latin typeface="Arial"/>
              <a:ea typeface="Arial"/>
              <a:cs typeface="Arial"/>
              <a:sym typeface="Arial"/>
            </a:endParaRPr>
          </a:p>
        </p:txBody>
      </p:sp>
      <p:sp>
        <p:nvSpPr>
          <p:cNvPr id="122" name="Google Shape;122;p28"/>
          <p:cNvSpPr txBox="1">
            <a:spLocks noGrp="1"/>
          </p:cNvSpPr>
          <p:nvPr>
            <p:ph type="body" idx="1"/>
          </p:nvPr>
        </p:nvSpPr>
        <p:spPr>
          <a:xfrm>
            <a:off x="236523" y="1156757"/>
            <a:ext cx="4226327" cy="3479437"/>
          </a:xfrm>
          <a:prstGeom prst="rect">
            <a:avLst/>
          </a:prstGeom>
          <a:noFill/>
          <a:ln>
            <a:solidFill>
              <a:schemeClr val="bg2"/>
            </a:solidFill>
          </a:ln>
        </p:spPr>
        <p:txBody>
          <a:bodyPr spcFirstLastPara="1" wrap="square" lIns="91425" tIns="91425" rIns="91425" bIns="91425" anchor="t" anchorCtr="0">
            <a:noAutofit/>
          </a:bodyPr>
          <a:lstStyle/>
          <a:p>
            <a:pPr marL="120650" lvl="0" indent="0">
              <a:buClr>
                <a:srgbClr val="000000"/>
              </a:buClr>
              <a:buSzPts val="1700"/>
              <a:buNone/>
            </a:pPr>
            <a:endParaRPr lang="en-US" sz="1100" dirty="0"/>
          </a:p>
          <a:p>
            <a:pPr marL="120650" lvl="0" indent="0">
              <a:buClr>
                <a:srgbClr val="000000"/>
              </a:buClr>
              <a:buSzPts val="1700"/>
              <a:buNone/>
            </a:pPr>
            <a:r>
              <a:rPr lang="en-US" sz="1000" b="1" dirty="0">
                <a:solidFill>
                  <a:srgbClr val="000000"/>
                </a:solidFill>
                <a:latin typeface="Arial"/>
                <a:cs typeface="Arial"/>
              </a:rPr>
              <a:t>A significant number of hotel bookings with STAR Hotels are called off due to cancellations or no-shows.</a:t>
            </a:r>
          </a:p>
          <a:p>
            <a:pPr marL="120650" lvl="0" indent="0">
              <a:buClr>
                <a:srgbClr val="000000"/>
              </a:buClr>
              <a:buSzPts val="1700"/>
              <a:buNone/>
            </a:pPr>
            <a:r>
              <a:rPr lang="en-US" sz="1000" b="1" dirty="0">
                <a:solidFill>
                  <a:srgbClr val="000000"/>
                </a:solidFill>
                <a:latin typeface="Arial"/>
                <a:cs typeface="Arial"/>
              </a:rPr>
              <a:t>This is often made easier by the option to do so free of charge or preferably at a low cost which is beneficial to hotel guests, but it is a less desirable and possibly revenue-diminishing factor for hotels to deal with.</a:t>
            </a:r>
          </a:p>
          <a:p>
            <a:pPr marL="120650" lvl="0" indent="0">
              <a:buClr>
                <a:srgbClr val="000000"/>
              </a:buClr>
              <a:buSzPts val="1700"/>
              <a:buNone/>
            </a:pPr>
            <a:endParaRPr lang="en-US" sz="1000" b="1" dirty="0">
              <a:solidFill>
                <a:srgbClr val="000000"/>
              </a:solidFill>
              <a:latin typeface="Arial"/>
              <a:cs typeface="Arial"/>
            </a:endParaRPr>
          </a:p>
          <a:p>
            <a:pPr marL="120650" lvl="0" indent="0">
              <a:buClr>
                <a:srgbClr val="000000"/>
              </a:buClr>
              <a:buSzPts val="1700"/>
              <a:buNone/>
            </a:pPr>
            <a:r>
              <a:rPr lang="en-US" sz="1000" b="1" dirty="0">
                <a:solidFill>
                  <a:srgbClr val="000000"/>
                </a:solidFill>
                <a:latin typeface="Arial"/>
                <a:cs typeface="Arial"/>
              </a:rPr>
              <a:t>Such losses are particularly high on last-minute cancellations.</a:t>
            </a:r>
          </a:p>
          <a:p>
            <a:pPr marL="120650" lvl="0" indent="0">
              <a:buClr>
                <a:srgbClr val="000000"/>
              </a:buClr>
              <a:buSzPts val="1700"/>
              <a:buNone/>
            </a:pPr>
            <a:endParaRPr lang="en-US" sz="1000" dirty="0">
              <a:sym typeface="Arial"/>
            </a:endParaRPr>
          </a:p>
          <a:p>
            <a:pPr marL="120650" lvl="0" indent="0">
              <a:buClr>
                <a:srgbClr val="000000"/>
              </a:buClr>
              <a:buSzPts val="1700"/>
              <a:buNone/>
            </a:pPr>
            <a:endParaRPr lang="en-US" sz="1000" dirty="0">
              <a:sym typeface="Arial"/>
            </a:endParaRPr>
          </a:p>
          <a:p>
            <a:pPr marL="120650" indent="0">
              <a:buClr>
                <a:srgbClr val="000000"/>
              </a:buClr>
              <a:buSzPts val="1700"/>
              <a:buNone/>
            </a:pPr>
            <a:endParaRPr sz="1700" dirty="0">
              <a:solidFill>
                <a:srgbClr val="000000"/>
              </a:solidFill>
              <a:latin typeface="Arial"/>
              <a:ea typeface="Arial"/>
              <a:cs typeface="Arial"/>
              <a:sym typeface="Arial"/>
            </a:endParaRPr>
          </a:p>
        </p:txBody>
      </p:sp>
      <p:sp>
        <p:nvSpPr>
          <p:cNvPr id="10" name="Google Shape;122;p28">
            <a:extLst>
              <a:ext uri="{FF2B5EF4-FFF2-40B4-BE49-F238E27FC236}">
                <a16:creationId xmlns:a16="http://schemas.microsoft.com/office/drawing/2014/main" id="{D2BDB675-1E5D-DA47-8CA1-330E47219D60}"/>
              </a:ext>
            </a:extLst>
          </p:cNvPr>
          <p:cNvSpPr txBox="1">
            <a:spLocks/>
          </p:cNvSpPr>
          <p:nvPr/>
        </p:nvSpPr>
        <p:spPr>
          <a:xfrm>
            <a:off x="4847438" y="1156757"/>
            <a:ext cx="3409330" cy="3479437"/>
          </a:xfrm>
          <a:prstGeom prst="rect">
            <a:avLst/>
          </a:prstGeom>
          <a:noFill/>
          <a:ln>
            <a:solidFill>
              <a:schemeClr val="bg2"/>
            </a:solid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23850" algn="l" rtl="0">
              <a:lnSpc>
                <a:spcPct val="115000"/>
              </a:lnSpc>
              <a:spcBef>
                <a:spcPts val="0"/>
              </a:spcBef>
              <a:spcAft>
                <a:spcPts val="0"/>
              </a:spcAft>
              <a:buClr>
                <a:schemeClr val="dk2"/>
              </a:buClr>
              <a:buSzPts val="1500"/>
              <a:buFont typeface="Nunito"/>
              <a:buChar char="●"/>
              <a:defRPr sz="1500" b="0" i="0" u="none" strike="noStrike" cap="none">
                <a:solidFill>
                  <a:schemeClr val="dk2"/>
                </a:solidFill>
                <a:latin typeface="Nunito"/>
                <a:ea typeface="Nunito"/>
                <a:cs typeface="Nunito"/>
                <a:sym typeface="Nunito"/>
              </a:defRPr>
            </a:lvl1pPr>
            <a:lvl2pPr marL="914400" marR="0" lvl="1" indent="-311150" algn="l" rtl="0">
              <a:lnSpc>
                <a:spcPct val="115000"/>
              </a:lnSpc>
              <a:spcBef>
                <a:spcPts val="1600"/>
              </a:spcBef>
              <a:spcAft>
                <a:spcPts val="0"/>
              </a:spcAft>
              <a:buClr>
                <a:schemeClr val="dk2"/>
              </a:buClr>
              <a:buSzPts val="1300"/>
              <a:buFont typeface="Nunito"/>
              <a:buChar char="○"/>
              <a:defRPr sz="1300" b="0" i="0" u="none" strike="noStrike" cap="none">
                <a:solidFill>
                  <a:schemeClr val="dk2"/>
                </a:solidFill>
                <a:latin typeface="Nunito"/>
                <a:ea typeface="Nunito"/>
                <a:cs typeface="Nunito"/>
                <a:sym typeface="Nunito"/>
              </a:defRPr>
            </a:lvl2pPr>
            <a:lvl3pPr marL="1371600" marR="0" lvl="2" indent="-304800" algn="l" rtl="0">
              <a:lnSpc>
                <a:spcPct val="115000"/>
              </a:lnSpc>
              <a:spcBef>
                <a:spcPts val="1600"/>
              </a:spcBef>
              <a:spcAft>
                <a:spcPts val="0"/>
              </a:spcAft>
              <a:buClr>
                <a:schemeClr val="dk2"/>
              </a:buClr>
              <a:buSzPts val="1200"/>
              <a:buFont typeface="Nunito"/>
              <a:buChar char="■"/>
              <a:defRPr sz="1200" b="0" i="0" u="none" strike="noStrike" cap="none">
                <a:solidFill>
                  <a:schemeClr val="dk2"/>
                </a:solidFill>
                <a:latin typeface="Nunito"/>
                <a:ea typeface="Nunito"/>
                <a:cs typeface="Nunito"/>
                <a:sym typeface="Nunito"/>
              </a:defRPr>
            </a:lvl3pPr>
            <a:lvl4pPr marL="1828800" marR="0" lvl="3" indent="-298450" algn="l" rtl="0">
              <a:lnSpc>
                <a:spcPct val="115000"/>
              </a:lnSpc>
              <a:spcBef>
                <a:spcPts val="1600"/>
              </a:spcBef>
              <a:spcAft>
                <a:spcPts val="0"/>
              </a:spcAft>
              <a:buClr>
                <a:schemeClr val="dk2"/>
              </a:buClr>
              <a:buSzPts val="1100"/>
              <a:buFont typeface="Nunito"/>
              <a:buChar char="●"/>
              <a:defRPr sz="1100" b="0" i="0" u="none" strike="noStrike" cap="none">
                <a:solidFill>
                  <a:schemeClr val="dk2"/>
                </a:solidFill>
                <a:latin typeface="Nunito"/>
                <a:ea typeface="Nunito"/>
                <a:cs typeface="Nunito"/>
                <a:sym typeface="Nunito"/>
              </a:defRPr>
            </a:lvl4pPr>
            <a:lvl5pPr marL="2286000" marR="0" lvl="4" indent="-292100" algn="l" rtl="0">
              <a:lnSpc>
                <a:spcPct val="115000"/>
              </a:lnSpc>
              <a:spcBef>
                <a:spcPts val="1600"/>
              </a:spcBef>
              <a:spcAft>
                <a:spcPts val="0"/>
              </a:spcAft>
              <a:buClr>
                <a:schemeClr val="dk2"/>
              </a:buClr>
              <a:buSzPts val="1000"/>
              <a:buFont typeface="Nunito"/>
              <a:buChar char="○"/>
              <a:defRPr sz="1000" b="0" i="0" u="none" strike="noStrike" cap="none">
                <a:solidFill>
                  <a:schemeClr val="dk2"/>
                </a:solidFill>
                <a:latin typeface="Nunito"/>
                <a:ea typeface="Nunito"/>
                <a:cs typeface="Nunito"/>
                <a:sym typeface="Nunito"/>
              </a:defRPr>
            </a:lvl5pPr>
            <a:lvl6pPr marL="2743200" marR="0" lvl="5" indent="-285750" algn="l" rtl="0">
              <a:lnSpc>
                <a:spcPct val="115000"/>
              </a:lnSpc>
              <a:spcBef>
                <a:spcPts val="1600"/>
              </a:spcBef>
              <a:spcAft>
                <a:spcPts val="0"/>
              </a:spcAft>
              <a:buClr>
                <a:schemeClr val="dk2"/>
              </a:buClr>
              <a:buSzPts val="900"/>
              <a:buFont typeface="Nunito"/>
              <a:buChar char="■"/>
              <a:defRPr sz="900" b="0" i="0" u="none" strike="noStrike" cap="none">
                <a:solidFill>
                  <a:schemeClr val="dk2"/>
                </a:solidFill>
                <a:latin typeface="Nunito"/>
                <a:ea typeface="Nunito"/>
                <a:cs typeface="Nunito"/>
                <a:sym typeface="Nunito"/>
              </a:defRPr>
            </a:lvl6pPr>
            <a:lvl7pPr marL="3200400" marR="0" lvl="6" indent="-279400" algn="l" rtl="0">
              <a:lnSpc>
                <a:spcPct val="115000"/>
              </a:lnSpc>
              <a:spcBef>
                <a:spcPts val="1600"/>
              </a:spcBef>
              <a:spcAft>
                <a:spcPts val="0"/>
              </a:spcAft>
              <a:buClr>
                <a:schemeClr val="dk2"/>
              </a:buClr>
              <a:buSzPts val="800"/>
              <a:buFont typeface="Nunito"/>
              <a:buChar char="●"/>
              <a:defRPr sz="800" b="0" i="0" u="none" strike="noStrike" cap="none">
                <a:solidFill>
                  <a:schemeClr val="dk2"/>
                </a:solidFill>
                <a:latin typeface="Nunito"/>
                <a:ea typeface="Nunito"/>
                <a:cs typeface="Nunito"/>
                <a:sym typeface="Nunito"/>
              </a:defRPr>
            </a:lvl7pPr>
            <a:lvl8pPr marL="3657600" marR="0" lvl="7" indent="-273050" algn="l" rtl="0">
              <a:lnSpc>
                <a:spcPct val="115000"/>
              </a:lnSpc>
              <a:spcBef>
                <a:spcPts val="1600"/>
              </a:spcBef>
              <a:spcAft>
                <a:spcPts val="0"/>
              </a:spcAft>
              <a:buClr>
                <a:schemeClr val="dk2"/>
              </a:buClr>
              <a:buSzPts val="700"/>
              <a:buFont typeface="Nunito"/>
              <a:buChar char="○"/>
              <a:defRPr sz="700" b="0" i="0" u="none" strike="noStrike" cap="none">
                <a:solidFill>
                  <a:schemeClr val="dk2"/>
                </a:solidFill>
                <a:latin typeface="Nunito"/>
                <a:ea typeface="Nunito"/>
                <a:cs typeface="Nunito"/>
                <a:sym typeface="Nunito"/>
              </a:defRPr>
            </a:lvl8pPr>
            <a:lvl9pPr marL="4114800" marR="0" lvl="8" indent="-266700" algn="l" rtl="0">
              <a:lnSpc>
                <a:spcPct val="115000"/>
              </a:lnSpc>
              <a:spcBef>
                <a:spcPts val="1600"/>
              </a:spcBef>
              <a:spcAft>
                <a:spcPts val="1600"/>
              </a:spcAft>
              <a:buClr>
                <a:schemeClr val="dk2"/>
              </a:buClr>
              <a:buSzPts val="600"/>
              <a:buFont typeface="Nunito"/>
              <a:buChar char="■"/>
              <a:defRPr sz="600" b="0" i="0" u="none" strike="noStrike" cap="none">
                <a:solidFill>
                  <a:schemeClr val="dk2"/>
                </a:solidFill>
                <a:latin typeface="Nunito"/>
                <a:ea typeface="Nunito"/>
                <a:cs typeface="Nunito"/>
                <a:sym typeface="Nunito"/>
              </a:defRPr>
            </a:lvl9pPr>
          </a:lstStyle>
          <a:p>
            <a:pPr marL="120650" indent="0">
              <a:buClr>
                <a:srgbClr val="000000"/>
              </a:buClr>
              <a:buSzPts val="1700"/>
              <a:buNone/>
            </a:pPr>
            <a:r>
              <a:rPr lang="en-US" sz="1000" b="1" dirty="0">
                <a:solidFill>
                  <a:srgbClr val="000000"/>
                </a:solidFill>
                <a:latin typeface="Arial"/>
                <a:cs typeface="Arial"/>
              </a:rPr>
              <a:t>Develop a Machine Learning based solution that can help in predicting which booking is likely to be canceled. </a:t>
            </a:r>
          </a:p>
          <a:p>
            <a:pPr marL="120650" indent="0">
              <a:buClr>
                <a:srgbClr val="000000"/>
              </a:buClr>
              <a:buSzPts val="1700"/>
              <a:buNone/>
            </a:pPr>
            <a:endParaRPr lang="en-US" sz="1000" b="1" dirty="0">
              <a:solidFill>
                <a:srgbClr val="000000"/>
              </a:solidFill>
              <a:latin typeface="Arial"/>
              <a:cs typeface="Arial"/>
            </a:endParaRPr>
          </a:p>
          <a:p>
            <a:pPr marL="120650" indent="0">
              <a:buClr>
                <a:srgbClr val="000000"/>
              </a:buClr>
              <a:buSzPts val="1700"/>
              <a:buNone/>
            </a:pPr>
            <a:r>
              <a:rPr lang="en-US" sz="1000" b="1" dirty="0">
                <a:solidFill>
                  <a:srgbClr val="000000"/>
                </a:solidFill>
                <a:latin typeface="Arial"/>
                <a:cs typeface="Arial"/>
              </a:rPr>
              <a:t>Analyze the data provided to find which factors have a high influence on booking cancellations, build a predictive model that can predict which booking is going to be canceled in advance, and help in formulating profitable policies for cancellations and refunds.</a:t>
            </a:r>
          </a:p>
        </p:txBody>
      </p:sp>
      <p:sp>
        <p:nvSpPr>
          <p:cNvPr id="3" name="TextBox 2">
            <a:extLst>
              <a:ext uri="{FF2B5EF4-FFF2-40B4-BE49-F238E27FC236}">
                <a16:creationId xmlns:a16="http://schemas.microsoft.com/office/drawing/2014/main" id="{B5623986-FFF7-5D49-AA59-EFE817B012AF}"/>
              </a:ext>
            </a:extLst>
          </p:cNvPr>
          <p:cNvSpPr txBox="1"/>
          <p:nvPr/>
        </p:nvSpPr>
        <p:spPr>
          <a:xfrm>
            <a:off x="1563178" y="806243"/>
            <a:ext cx="1470992" cy="369332"/>
          </a:xfrm>
          <a:prstGeom prst="rect">
            <a:avLst/>
          </a:prstGeom>
          <a:noFill/>
        </p:spPr>
        <p:txBody>
          <a:bodyPr wrap="square" rtlCol="0">
            <a:spAutoFit/>
          </a:bodyPr>
          <a:lstStyle/>
          <a:p>
            <a:r>
              <a:rPr lang="en-US" sz="1800" dirty="0">
                <a:solidFill>
                  <a:srgbClr val="00B0F0"/>
                </a:solidFill>
              </a:rPr>
              <a:t>Background</a:t>
            </a:r>
          </a:p>
        </p:txBody>
      </p:sp>
      <p:sp>
        <p:nvSpPr>
          <p:cNvPr id="7" name="Rectangle 6">
            <a:extLst>
              <a:ext uri="{FF2B5EF4-FFF2-40B4-BE49-F238E27FC236}">
                <a16:creationId xmlns:a16="http://schemas.microsoft.com/office/drawing/2014/main" id="{9160157C-E349-2848-A9EB-9E126F8D65AC}"/>
              </a:ext>
            </a:extLst>
          </p:cNvPr>
          <p:cNvSpPr/>
          <p:nvPr/>
        </p:nvSpPr>
        <p:spPr>
          <a:xfrm>
            <a:off x="5810749" y="815699"/>
            <a:ext cx="1146468" cy="369332"/>
          </a:xfrm>
          <a:prstGeom prst="rect">
            <a:avLst/>
          </a:prstGeom>
        </p:spPr>
        <p:txBody>
          <a:bodyPr wrap="none">
            <a:spAutoFit/>
          </a:bodyPr>
          <a:lstStyle/>
          <a:p>
            <a:r>
              <a:rPr lang="en-US" sz="1800" dirty="0">
                <a:solidFill>
                  <a:srgbClr val="00B0F0"/>
                </a:solidFill>
              </a:rPr>
              <a:t>Objective</a:t>
            </a:r>
            <a:endParaRPr lang="en-US" sz="18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28"/>
          <p:cNvSpPr txBox="1">
            <a:spLocks noGrp="1"/>
          </p:cNvSpPr>
          <p:nvPr>
            <p:ph type="title"/>
          </p:nvPr>
        </p:nvSpPr>
        <p:spPr>
          <a:xfrm>
            <a:off x="202550" y="289279"/>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rgbClr val="000000"/>
                </a:solidFill>
                <a:latin typeface="Arial"/>
                <a:ea typeface="Arial"/>
                <a:cs typeface="Arial"/>
                <a:sym typeface="Arial"/>
              </a:rPr>
              <a:t>Data Overview</a:t>
            </a:r>
            <a:endParaRPr dirty="0">
              <a:solidFill>
                <a:srgbClr val="000000"/>
              </a:solidFill>
              <a:latin typeface="Arial"/>
              <a:ea typeface="Arial"/>
              <a:cs typeface="Arial"/>
              <a:sym typeface="Arial"/>
            </a:endParaRPr>
          </a:p>
        </p:txBody>
      </p:sp>
      <p:graphicFrame>
        <p:nvGraphicFramePr>
          <p:cNvPr id="8" name="Table 8">
            <a:extLst>
              <a:ext uri="{FF2B5EF4-FFF2-40B4-BE49-F238E27FC236}">
                <a16:creationId xmlns:a16="http://schemas.microsoft.com/office/drawing/2014/main" id="{A174A6D8-7F90-2B4F-83C0-490BAB9B929F}"/>
              </a:ext>
            </a:extLst>
          </p:cNvPr>
          <p:cNvGraphicFramePr>
            <a:graphicFrameLocks noGrp="1"/>
          </p:cNvGraphicFramePr>
          <p:nvPr>
            <p:extLst>
              <p:ext uri="{D42A27DB-BD31-4B8C-83A1-F6EECF244321}">
                <p14:modId xmlns:p14="http://schemas.microsoft.com/office/powerpoint/2010/main" val="2650451102"/>
              </p:ext>
            </p:extLst>
          </p:nvPr>
        </p:nvGraphicFramePr>
        <p:xfrm>
          <a:off x="271848" y="803189"/>
          <a:ext cx="7324467" cy="4009737"/>
        </p:xfrm>
        <a:graphic>
          <a:graphicData uri="http://schemas.openxmlformats.org/drawingml/2006/table">
            <a:tbl>
              <a:tblPr firstRow="1" bandRow="1">
                <a:tableStyleId>{F25A6280-E22B-435E-9E9F-F6D26BA1F67C}</a:tableStyleId>
              </a:tblPr>
              <a:tblGrid>
                <a:gridCol w="2953634">
                  <a:extLst>
                    <a:ext uri="{9D8B030D-6E8A-4147-A177-3AD203B41FA5}">
                      <a16:colId xmlns:a16="http://schemas.microsoft.com/office/drawing/2014/main" val="538826536"/>
                    </a:ext>
                  </a:extLst>
                </a:gridCol>
                <a:gridCol w="4370833">
                  <a:extLst>
                    <a:ext uri="{9D8B030D-6E8A-4147-A177-3AD203B41FA5}">
                      <a16:colId xmlns:a16="http://schemas.microsoft.com/office/drawing/2014/main" val="2288221642"/>
                    </a:ext>
                  </a:extLst>
                </a:gridCol>
              </a:tblGrid>
              <a:tr h="233625">
                <a:tc>
                  <a:txBody>
                    <a:bodyPr/>
                    <a:lstStyle/>
                    <a:p>
                      <a:pPr algn="l"/>
                      <a:r>
                        <a:rPr lang="en-US" sz="1000" b="1" i="0" u="none" strike="noStrike" cap="none" dirty="0">
                          <a:solidFill>
                            <a:srgbClr val="000000"/>
                          </a:solidFill>
                          <a:latin typeface="Arial"/>
                          <a:cs typeface="Arial"/>
                          <a:sym typeface="Nunito"/>
                        </a:rPr>
                        <a:t>Data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l"/>
                      <a:r>
                        <a:rPr lang="en-US" sz="1000" b="1" i="0" u="none" strike="noStrike" cap="none" dirty="0">
                          <a:solidFill>
                            <a:srgbClr val="000000"/>
                          </a:solidFill>
                          <a:latin typeface="Arial"/>
                          <a:cs typeface="Arial"/>
                          <a:sym typeface="Nunito"/>
                        </a:rPr>
                        <a:t>Description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extLst>
                  <a:ext uri="{0D108BD9-81ED-4DB2-BD59-A6C34878D82A}">
                    <a16:rowId xmlns:a16="http://schemas.microsoft.com/office/drawing/2014/main" val="3802603103"/>
                  </a:ext>
                </a:extLst>
              </a:tr>
              <a:tr h="166701">
                <a:tc>
                  <a:txBody>
                    <a:bodyPr/>
                    <a:lstStyle/>
                    <a:p>
                      <a:pPr algn="l" fontAlgn="b"/>
                      <a:r>
                        <a:rPr lang="en-US" sz="1100" b="1" i="0" u="none" strike="noStrike">
                          <a:solidFill>
                            <a:srgbClr val="000000"/>
                          </a:solidFill>
                          <a:effectLst/>
                          <a:latin typeface="Calibri" panose="020F0502020204030204" pitchFamily="34" charset="0"/>
                        </a:rPr>
                        <a:t>no_of_adults                   </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US" sz="1100" b="1" i="0" u="none" strike="noStrike" dirty="0">
                          <a:solidFill>
                            <a:srgbClr val="000000"/>
                          </a:solidFill>
                          <a:effectLst/>
                          <a:latin typeface="Calibri" panose="020F0502020204030204" pitchFamily="34" charset="0"/>
                        </a:rPr>
                        <a:t>Number of adults</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13764903"/>
                  </a:ext>
                </a:extLst>
              </a:tr>
              <a:tr h="166701">
                <a:tc>
                  <a:txBody>
                    <a:bodyPr/>
                    <a:lstStyle/>
                    <a:p>
                      <a:pPr algn="l" fontAlgn="b"/>
                      <a:r>
                        <a:rPr lang="en-US" sz="1100" b="1" i="0" u="none" strike="noStrike">
                          <a:solidFill>
                            <a:srgbClr val="000000"/>
                          </a:solidFill>
                          <a:effectLst/>
                          <a:latin typeface="Calibri" panose="020F0502020204030204" pitchFamily="34" charset="0"/>
                        </a:rPr>
                        <a:t>no_of_children                          </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US" sz="1100" b="1" i="0" u="none" strike="noStrike" dirty="0">
                          <a:solidFill>
                            <a:srgbClr val="000000"/>
                          </a:solidFill>
                          <a:effectLst/>
                          <a:latin typeface="Calibri" panose="020F0502020204030204" pitchFamily="34" charset="0"/>
                        </a:rPr>
                        <a:t> Number of Children</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63022669"/>
                  </a:ext>
                </a:extLst>
              </a:tr>
              <a:tr h="327317">
                <a:tc>
                  <a:txBody>
                    <a:bodyPr/>
                    <a:lstStyle/>
                    <a:p>
                      <a:pPr algn="l" fontAlgn="b"/>
                      <a:r>
                        <a:rPr lang="en-US" sz="1100" b="1" i="0" u="none" strike="noStrike" dirty="0" err="1">
                          <a:solidFill>
                            <a:srgbClr val="000000"/>
                          </a:solidFill>
                          <a:effectLst/>
                          <a:latin typeface="Calibri" panose="020F0502020204030204" pitchFamily="34" charset="0"/>
                        </a:rPr>
                        <a:t>no_of_weekend_nights</a:t>
                      </a:r>
                      <a:r>
                        <a:rPr lang="en-US" sz="1100" b="1" i="0" u="none" strike="noStrike" dirty="0">
                          <a:solidFill>
                            <a:srgbClr val="000000"/>
                          </a:solidFill>
                          <a:effectLst/>
                          <a:latin typeface="Calibri" panose="020F0502020204030204" pitchFamily="34" charset="0"/>
                        </a:rPr>
                        <a:t>                    </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US" sz="1100" b="1" i="0" u="none" strike="noStrike" dirty="0">
                          <a:solidFill>
                            <a:srgbClr val="000000"/>
                          </a:solidFill>
                          <a:effectLst/>
                          <a:latin typeface="Calibri" panose="020F0502020204030204" pitchFamily="34" charset="0"/>
                        </a:rPr>
                        <a:t> Number of weekend nights (Saturday or Sunday) the guest stayed or booked to stay at the hotel</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41324637"/>
                  </a:ext>
                </a:extLst>
              </a:tr>
              <a:tr h="327317">
                <a:tc>
                  <a:txBody>
                    <a:bodyPr/>
                    <a:lstStyle/>
                    <a:p>
                      <a:pPr algn="l" fontAlgn="b"/>
                      <a:r>
                        <a:rPr lang="en-US" sz="1100" b="1" i="0" u="none" strike="noStrike">
                          <a:solidFill>
                            <a:srgbClr val="000000"/>
                          </a:solidFill>
                          <a:effectLst/>
                          <a:latin typeface="Calibri" panose="020F0502020204030204" pitchFamily="34" charset="0"/>
                        </a:rPr>
                        <a:t>no_of_week_nights                       </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US" sz="1100" b="1" i="0" u="none" strike="noStrike" dirty="0">
                          <a:solidFill>
                            <a:srgbClr val="000000"/>
                          </a:solidFill>
                          <a:effectLst/>
                          <a:latin typeface="Calibri" panose="020F0502020204030204" pitchFamily="34" charset="0"/>
                        </a:rPr>
                        <a:t> Number of week nights (Monday to Friday) the guest stayed or booked to  stay at the hotel</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67249268"/>
                  </a:ext>
                </a:extLst>
              </a:tr>
              <a:tr h="166701">
                <a:tc>
                  <a:txBody>
                    <a:bodyPr/>
                    <a:lstStyle/>
                    <a:p>
                      <a:pPr algn="l" fontAlgn="b"/>
                      <a:r>
                        <a:rPr lang="en-US" sz="1100" b="1" i="0" u="none" strike="noStrike">
                          <a:solidFill>
                            <a:srgbClr val="000000"/>
                          </a:solidFill>
                          <a:effectLst/>
                          <a:latin typeface="Calibri" panose="020F0502020204030204" pitchFamily="34" charset="0"/>
                        </a:rPr>
                        <a:t>type_of_meal_plan                       </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US" sz="1100" b="1" i="0" u="none" strike="noStrike" dirty="0">
                          <a:solidFill>
                            <a:srgbClr val="000000"/>
                          </a:solidFill>
                          <a:effectLst/>
                          <a:latin typeface="Calibri" panose="020F0502020204030204" pitchFamily="34" charset="0"/>
                        </a:rPr>
                        <a:t> Type of meal plan booked by the customer</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11130944"/>
                  </a:ext>
                </a:extLst>
              </a:tr>
              <a:tr h="327317">
                <a:tc>
                  <a:txBody>
                    <a:bodyPr/>
                    <a:lstStyle/>
                    <a:p>
                      <a:pPr algn="l" fontAlgn="b"/>
                      <a:r>
                        <a:rPr lang="en-US" sz="1100" b="1" i="0" u="none" strike="noStrike">
                          <a:solidFill>
                            <a:srgbClr val="000000"/>
                          </a:solidFill>
                          <a:effectLst/>
                          <a:latin typeface="Calibri" panose="020F0502020204030204" pitchFamily="34" charset="0"/>
                        </a:rPr>
                        <a:t>required_car_parking_space              </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US" sz="1100" b="1" i="0" u="none" strike="noStrike" dirty="0">
                          <a:solidFill>
                            <a:srgbClr val="000000"/>
                          </a:solidFill>
                          <a:effectLst/>
                          <a:latin typeface="Calibri" panose="020F0502020204030204" pitchFamily="34" charset="0"/>
                        </a:rPr>
                        <a:t> Does the customer require a car parking space? (0 - No, 1- Yes)</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88903322"/>
                  </a:ext>
                </a:extLst>
              </a:tr>
              <a:tr h="327317">
                <a:tc>
                  <a:txBody>
                    <a:bodyPr/>
                    <a:lstStyle/>
                    <a:p>
                      <a:pPr algn="l" fontAlgn="b"/>
                      <a:r>
                        <a:rPr lang="en-US" sz="1100" b="1" i="0" u="none" strike="noStrike">
                          <a:solidFill>
                            <a:srgbClr val="000000"/>
                          </a:solidFill>
                          <a:effectLst/>
                          <a:latin typeface="Calibri" panose="020F0502020204030204" pitchFamily="34" charset="0"/>
                        </a:rPr>
                        <a:t>room_type_reserved                      </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US" sz="1100" b="1" i="0" u="none" strike="noStrike" dirty="0">
                          <a:solidFill>
                            <a:srgbClr val="000000"/>
                          </a:solidFill>
                          <a:effectLst/>
                          <a:latin typeface="Calibri" panose="020F0502020204030204" pitchFamily="34" charset="0"/>
                        </a:rPr>
                        <a:t> Type of room reserved by the customer. The values are ciphered (encoded) by Star Hotels Group</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87733811"/>
                  </a:ext>
                </a:extLst>
              </a:tr>
              <a:tr h="327317">
                <a:tc>
                  <a:txBody>
                    <a:bodyPr/>
                    <a:lstStyle/>
                    <a:p>
                      <a:pPr algn="l" fontAlgn="b"/>
                      <a:r>
                        <a:rPr lang="en-US" sz="1100" b="1" i="0" u="none" strike="noStrike">
                          <a:solidFill>
                            <a:srgbClr val="000000"/>
                          </a:solidFill>
                          <a:effectLst/>
                          <a:latin typeface="Calibri" panose="020F0502020204030204" pitchFamily="34" charset="0"/>
                        </a:rPr>
                        <a:t>lead_time                               </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US" sz="1100" b="1" i="0" u="none" strike="noStrike" dirty="0">
                          <a:solidFill>
                            <a:srgbClr val="000000"/>
                          </a:solidFill>
                          <a:effectLst/>
                          <a:latin typeface="Calibri" panose="020F0502020204030204" pitchFamily="34" charset="0"/>
                        </a:rPr>
                        <a:t> Number of days between the date of booking and the arrival date</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97939874"/>
                  </a:ext>
                </a:extLst>
              </a:tr>
              <a:tr h="166701">
                <a:tc>
                  <a:txBody>
                    <a:bodyPr/>
                    <a:lstStyle/>
                    <a:p>
                      <a:pPr algn="l" fontAlgn="b"/>
                      <a:r>
                        <a:rPr lang="en-US" sz="1100" b="1" i="0" u="none" strike="noStrike">
                          <a:solidFill>
                            <a:srgbClr val="000000"/>
                          </a:solidFill>
                          <a:effectLst/>
                          <a:latin typeface="Calibri" panose="020F0502020204030204" pitchFamily="34" charset="0"/>
                        </a:rPr>
                        <a:t>arrival_year                            </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US" sz="1100" b="1" i="0" u="none" strike="noStrike">
                          <a:solidFill>
                            <a:srgbClr val="000000"/>
                          </a:solidFill>
                          <a:effectLst/>
                          <a:latin typeface="Calibri" panose="020F0502020204030204" pitchFamily="34" charset="0"/>
                        </a:rPr>
                        <a:t> Year of arrival date</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91755875"/>
                  </a:ext>
                </a:extLst>
              </a:tr>
              <a:tr h="166701">
                <a:tc>
                  <a:txBody>
                    <a:bodyPr/>
                    <a:lstStyle/>
                    <a:p>
                      <a:pPr algn="l" fontAlgn="b"/>
                      <a:r>
                        <a:rPr lang="en-US" sz="1100" b="1" i="0" u="none" strike="noStrike">
                          <a:solidFill>
                            <a:srgbClr val="000000"/>
                          </a:solidFill>
                          <a:effectLst/>
                          <a:latin typeface="Calibri" panose="020F0502020204030204" pitchFamily="34" charset="0"/>
                        </a:rPr>
                        <a:t>arrival_month                           </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US" sz="1100" b="1" i="0" u="none" strike="noStrike" dirty="0">
                          <a:solidFill>
                            <a:srgbClr val="000000"/>
                          </a:solidFill>
                          <a:effectLst/>
                          <a:latin typeface="Calibri" panose="020F0502020204030204" pitchFamily="34" charset="0"/>
                        </a:rPr>
                        <a:t> Month of arrival date</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03739944"/>
                  </a:ext>
                </a:extLst>
              </a:tr>
              <a:tr h="166701">
                <a:tc>
                  <a:txBody>
                    <a:bodyPr/>
                    <a:lstStyle/>
                    <a:p>
                      <a:pPr algn="l" fontAlgn="b"/>
                      <a:r>
                        <a:rPr lang="en-US" sz="1100" b="1" i="0" u="none" strike="noStrike">
                          <a:solidFill>
                            <a:srgbClr val="000000"/>
                          </a:solidFill>
                          <a:effectLst/>
                          <a:latin typeface="Calibri" panose="020F0502020204030204" pitchFamily="34" charset="0"/>
                        </a:rPr>
                        <a:t>arrival_date                            </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US" sz="1100" b="1" i="0" u="none" strike="noStrike" dirty="0">
                          <a:solidFill>
                            <a:srgbClr val="000000"/>
                          </a:solidFill>
                          <a:effectLst/>
                          <a:latin typeface="Calibri" panose="020F0502020204030204" pitchFamily="34" charset="0"/>
                        </a:rPr>
                        <a:t> Date of the month</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37522349"/>
                  </a:ext>
                </a:extLst>
              </a:tr>
              <a:tr h="166701">
                <a:tc>
                  <a:txBody>
                    <a:bodyPr/>
                    <a:lstStyle/>
                    <a:p>
                      <a:pPr algn="l" fontAlgn="b"/>
                      <a:r>
                        <a:rPr lang="en-US" sz="1100" b="1" i="0" u="none" strike="noStrike">
                          <a:solidFill>
                            <a:srgbClr val="000000"/>
                          </a:solidFill>
                          <a:effectLst/>
                          <a:latin typeface="Calibri" panose="020F0502020204030204" pitchFamily="34" charset="0"/>
                        </a:rPr>
                        <a:t>market_segment_type                     </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US" sz="1100" b="1" i="0" u="none" strike="noStrike" dirty="0">
                          <a:solidFill>
                            <a:srgbClr val="000000"/>
                          </a:solidFill>
                          <a:effectLst/>
                          <a:latin typeface="Calibri" panose="020F0502020204030204" pitchFamily="34" charset="0"/>
                        </a:rPr>
                        <a:t> Market segment designation.</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03511128"/>
                  </a:ext>
                </a:extLst>
              </a:tr>
              <a:tr h="185183">
                <a:tc>
                  <a:txBody>
                    <a:bodyPr/>
                    <a:lstStyle/>
                    <a:p>
                      <a:pPr algn="l" fontAlgn="b"/>
                      <a:r>
                        <a:rPr lang="en-US" sz="1100" b="1" i="0" u="none" strike="noStrike">
                          <a:solidFill>
                            <a:srgbClr val="000000"/>
                          </a:solidFill>
                          <a:effectLst/>
                          <a:latin typeface="Calibri" panose="020F0502020204030204" pitchFamily="34" charset="0"/>
                        </a:rPr>
                        <a:t>repeated_guest                          </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US" sz="1100" b="1" i="0" u="none" strike="noStrike" dirty="0">
                          <a:solidFill>
                            <a:srgbClr val="000000"/>
                          </a:solidFill>
                          <a:effectLst/>
                          <a:latin typeface="Calibri" panose="020F0502020204030204" pitchFamily="34" charset="0"/>
                        </a:rPr>
                        <a:t> Is the customer a repeated guest? (0 - No, 1- Yes)</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35608974"/>
                  </a:ext>
                </a:extLst>
              </a:tr>
              <a:tr h="327317">
                <a:tc>
                  <a:txBody>
                    <a:bodyPr/>
                    <a:lstStyle/>
                    <a:p>
                      <a:pPr algn="l" fontAlgn="b"/>
                      <a:r>
                        <a:rPr lang="en-US" sz="1100" b="1" i="0" u="none" strike="noStrike">
                          <a:solidFill>
                            <a:srgbClr val="000000"/>
                          </a:solidFill>
                          <a:effectLst/>
                          <a:latin typeface="Calibri" panose="020F0502020204030204" pitchFamily="34" charset="0"/>
                        </a:rPr>
                        <a:t>no_of_previous_cancellations            </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US" sz="1100" b="1" i="0" u="none" strike="noStrike" dirty="0">
                          <a:solidFill>
                            <a:srgbClr val="000000"/>
                          </a:solidFill>
                          <a:effectLst/>
                          <a:latin typeface="Calibri" panose="020F0502020204030204" pitchFamily="34" charset="0"/>
                        </a:rPr>
                        <a:t> Number of previous bookings that were canceled by the customer prior to the current booking</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6799659"/>
                  </a:ext>
                </a:extLst>
              </a:tr>
              <a:tr h="327317">
                <a:tc>
                  <a:txBody>
                    <a:bodyPr/>
                    <a:lstStyle/>
                    <a:p>
                      <a:pPr algn="l" fontAlgn="b"/>
                      <a:r>
                        <a:rPr lang="en-US" sz="1100" b="1" i="0" u="none" strike="noStrike" dirty="0" err="1">
                          <a:solidFill>
                            <a:srgbClr val="000000"/>
                          </a:solidFill>
                          <a:effectLst/>
                          <a:latin typeface="Calibri" panose="020F0502020204030204" pitchFamily="34" charset="0"/>
                        </a:rPr>
                        <a:t>no_of_previous_bookings_not_canceled</a:t>
                      </a:r>
                      <a:r>
                        <a:rPr lang="en-US" sz="1100" b="1" i="0" u="none" strike="noStrike" dirty="0">
                          <a:solidFill>
                            <a:srgbClr val="000000"/>
                          </a:solidFill>
                          <a:effectLst/>
                          <a:latin typeface="Calibri" panose="020F0502020204030204" pitchFamily="34" charset="0"/>
                        </a:rPr>
                        <a:t>    </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US" sz="1100" b="1" i="0" u="none" strike="noStrike" dirty="0">
                          <a:solidFill>
                            <a:srgbClr val="000000"/>
                          </a:solidFill>
                          <a:effectLst/>
                          <a:latin typeface="Calibri" panose="020F0502020204030204" pitchFamily="34" charset="0"/>
                        </a:rPr>
                        <a:t> Number of previous bookings not canceled by the customer prior to the current booking</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71841380"/>
                  </a:ext>
                </a:extLst>
              </a:tr>
            </a:tbl>
          </a:graphicData>
        </a:graphic>
      </p:graphicFrame>
      <p:sp>
        <p:nvSpPr>
          <p:cNvPr id="12" name="Rectangle 11">
            <a:extLst>
              <a:ext uri="{FF2B5EF4-FFF2-40B4-BE49-F238E27FC236}">
                <a16:creationId xmlns:a16="http://schemas.microsoft.com/office/drawing/2014/main" id="{E70BA121-A578-477A-B94F-114842055062}"/>
              </a:ext>
            </a:extLst>
          </p:cNvPr>
          <p:cNvSpPr/>
          <p:nvPr/>
        </p:nvSpPr>
        <p:spPr>
          <a:xfrm>
            <a:off x="5474044" y="1790218"/>
            <a:ext cx="3083010" cy="230832"/>
          </a:xfrm>
          <a:prstGeom prst="rect">
            <a:avLst/>
          </a:prstGeom>
        </p:spPr>
        <p:txBody>
          <a:bodyPr wrap="square">
            <a:spAutoFit/>
          </a:bodyPr>
          <a:lstStyle/>
          <a:p>
            <a:r>
              <a:rPr lang="en-US" sz="900" dirty="0">
                <a:solidFill>
                  <a:schemeClr val="dk2"/>
                </a:solidFill>
                <a:latin typeface="Nunito"/>
              </a:rPr>
              <a:t> </a:t>
            </a:r>
          </a:p>
        </p:txBody>
      </p:sp>
    </p:spTree>
    <p:extLst>
      <p:ext uri="{BB962C8B-B14F-4D97-AF65-F5344CB8AC3E}">
        <p14:creationId xmlns:p14="http://schemas.microsoft.com/office/powerpoint/2010/main" val="10000892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28"/>
          <p:cNvSpPr txBox="1">
            <a:spLocks noGrp="1"/>
          </p:cNvSpPr>
          <p:nvPr>
            <p:ph type="title"/>
          </p:nvPr>
        </p:nvSpPr>
        <p:spPr>
          <a:xfrm>
            <a:off x="202550" y="289279"/>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rgbClr val="000000"/>
                </a:solidFill>
                <a:latin typeface="Arial"/>
                <a:ea typeface="Arial"/>
                <a:cs typeface="Arial"/>
                <a:sym typeface="Arial"/>
              </a:rPr>
              <a:t>Data Overview</a:t>
            </a:r>
            <a:endParaRPr dirty="0">
              <a:solidFill>
                <a:srgbClr val="000000"/>
              </a:solidFill>
              <a:latin typeface="Arial"/>
              <a:ea typeface="Arial"/>
              <a:cs typeface="Arial"/>
              <a:sym typeface="Arial"/>
            </a:endParaRPr>
          </a:p>
        </p:txBody>
      </p:sp>
      <p:sp>
        <p:nvSpPr>
          <p:cNvPr id="12" name="Rectangle 11">
            <a:extLst>
              <a:ext uri="{FF2B5EF4-FFF2-40B4-BE49-F238E27FC236}">
                <a16:creationId xmlns:a16="http://schemas.microsoft.com/office/drawing/2014/main" id="{E70BA121-A578-477A-B94F-114842055062}"/>
              </a:ext>
            </a:extLst>
          </p:cNvPr>
          <p:cNvSpPr/>
          <p:nvPr/>
        </p:nvSpPr>
        <p:spPr>
          <a:xfrm>
            <a:off x="5474044" y="1790218"/>
            <a:ext cx="3083010" cy="230832"/>
          </a:xfrm>
          <a:prstGeom prst="rect">
            <a:avLst/>
          </a:prstGeom>
        </p:spPr>
        <p:txBody>
          <a:bodyPr wrap="square">
            <a:spAutoFit/>
          </a:bodyPr>
          <a:lstStyle/>
          <a:p>
            <a:r>
              <a:rPr lang="en-US" sz="900" dirty="0">
                <a:solidFill>
                  <a:schemeClr val="dk2"/>
                </a:solidFill>
                <a:latin typeface="Nunito"/>
              </a:rPr>
              <a:t> </a:t>
            </a:r>
          </a:p>
        </p:txBody>
      </p:sp>
      <p:sp>
        <p:nvSpPr>
          <p:cNvPr id="2" name="Rectangle 1">
            <a:extLst>
              <a:ext uri="{FF2B5EF4-FFF2-40B4-BE49-F238E27FC236}">
                <a16:creationId xmlns:a16="http://schemas.microsoft.com/office/drawing/2014/main" id="{03CCF3B2-B4B3-4149-9E7E-0205DD8D62E7}"/>
              </a:ext>
            </a:extLst>
          </p:cNvPr>
          <p:cNvSpPr/>
          <p:nvPr/>
        </p:nvSpPr>
        <p:spPr>
          <a:xfrm>
            <a:off x="290383" y="1155357"/>
            <a:ext cx="8520599" cy="2554545"/>
          </a:xfrm>
          <a:prstGeom prst="rect">
            <a:avLst/>
          </a:prstGeom>
        </p:spPr>
        <p:txBody>
          <a:bodyPr wrap="square">
            <a:spAutoFit/>
          </a:bodyPr>
          <a:lstStyle/>
          <a:p>
            <a:pPr marL="171450" indent="-171450">
              <a:buFont typeface="Arial" panose="020B0604020202020204" pitchFamily="34" charset="0"/>
              <a:buChar char="•"/>
            </a:pPr>
            <a:r>
              <a:rPr lang="en-US" sz="1000" b="1" dirty="0">
                <a:sym typeface="Nunito"/>
              </a:rPr>
              <a:t>There are 56926 rows and 18 columns.</a:t>
            </a:r>
          </a:p>
          <a:p>
            <a:pPr marL="171450" indent="-171450">
              <a:buFont typeface="Arial" panose="020B0604020202020204" pitchFamily="34" charset="0"/>
              <a:buChar char="•"/>
            </a:pPr>
            <a:endParaRPr lang="en-US" sz="1000" b="1" dirty="0">
              <a:sym typeface="Nunito"/>
            </a:endParaRPr>
          </a:p>
          <a:p>
            <a:pPr marL="171450" indent="-171450">
              <a:buFont typeface="Arial" panose="020B0604020202020204" pitchFamily="34" charset="0"/>
              <a:buChar char="•"/>
            </a:pPr>
            <a:r>
              <a:rPr lang="en-US" sz="1000" b="1" dirty="0">
                <a:sym typeface="Nunito"/>
              </a:rPr>
              <a:t>There are 14350 duplicate values in the dataset, We removed the duplicate data before processing. </a:t>
            </a:r>
          </a:p>
          <a:p>
            <a:pPr marL="171450" indent="-171450">
              <a:buFont typeface="Arial" panose="020B0604020202020204" pitchFamily="34" charset="0"/>
              <a:buChar char="•"/>
            </a:pPr>
            <a:endParaRPr lang="en-US" sz="1000" b="1" dirty="0">
              <a:sym typeface="Nunito"/>
            </a:endParaRPr>
          </a:p>
          <a:p>
            <a:pPr marL="171450" indent="-171450">
              <a:buFont typeface="Arial" panose="020B0604020202020204" pitchFamily="34" charset="0"/>
              <a:buChar char="•"/>
            </a:pPr>
            <a:r>
              <a:rPr lang="en-US" sz="1000" b="1" dirty="0">
                <a:sym typeface="Nunito"/>
              </a:rPr>
              <a:t>Most of the data-types are either int64 or float64.</a:t>
            </a:r>
          </a:p>
          <a:p>
            <a:pPr marL="171450" indent="-171450">
              <a:buFont typeface="Arial" panose="020B0604020202020204" pitchFamily="34" charset="0"/>
              <a:buChar char="•"/>
            </a:pPr>
            <a:endParaRPr lang="en-US" sz="1000" b="1" dirty="0">
              <a:sym typeface="Nunito"/>
            </a:endParaRPr>
          </a:p>
          <a:p>
            <a:pPr marL="171450" indent="-171450">
              <a:buFont typeface="Arial" panose="020B0604020202020204" pitchFamily="34" charset="0"/>
              <a:buChar char="•"/>
            </a:pPr>
            <a:r>
              <a:rPr lang="en-US" sz="1000" b="1" dirty="0" err="1">
                <a:sym typeface="Nunito"/>
              </a:rPr>
              <a:t>type_of_meal_plan</a:t>
            </a:r>
            <a:r>
              <a:rPr lang="en-US" sz="1000" b="1" dirty="0">
                <a:sym typeface="Nunito"/>
              </a:rPr>
              <a:t>, </a:t>
            </a:r>
            <a:r>
              <a:rPr lang="en-US" sz="1000" b="1" dirty="0" err="1">
                <a:sym typeface="Nunito"/>
              </a:rPr>
              <a:t>room_type_reserved</a:t>
            </a:r>
            <a:r>
              <a:rPr lang="en-US" sz="1000" b="1" dirty="0">
                <a:sym typeface="Nunito"/>
              </a:rPr>
              <a:t>, </a:t>
            </a:r>
            <a:r>
              <a:rPr lang="en-US" sz="1000" b="1" dirty="0" err="1">
                <a:sym typeface="Nunito"/>
              </a:rPr>
              <a:t>market_segment_type</a:t>
            </a:r>
            <a:r>
              <a:rPr lang="en-US" sz="1000" b="1" dirty="0">
                <a:sym typeface="Nunito"/>
              </a:rPr>
              <a:t> and </a:t>
            </a:r>
            <a:r>
              <a:rPr lang="en-US" sz="1000" b="1" dirty="0" err="1">
                <a:sym typeface="Nunito"/>
              </a:rPr>
              <a:t>booking_status</a:t>
            </a:r>
            <a:r>
              <a:rPr lang="en-US" sz="1000" b="1" dirty="0">
                <a:sym typeface="Nunito"/>
              </a:rPr>
              <a:t> having data-types as an object, this means we need to convert these into suitable data-type before we feed our data into the model.</a:t>
            </a:r>
          </a:p>
          <a:p>
            <a:pPr marL="171450" indent="-171450">
              <a:buFont typeface="Arial" panose="020B0604020202020204" pitchFamily="34" charset="0"/>
              <a:buChar char="•"/>
            </a:pPr>
            <a:endParaRPr lang="en-US" sz="1000" b="1" dirty="0">
              <a:sym typeface="Nunito"/>
            </a:endParaRPr>
          </a:p>
          <a:p>
            <a:pPr marL="171450" indent="-171450">
              <a:buFont typeface="Arial" panose="020B0604020202020204" pitchFamily="34" charset="0"/>
              <a:buChar char="•"/>
            </a:pPr>
            <a:r>
              <a:rPr lang="en-US" sz="1000" b="1" dirty="0">
                <a:sym typeface="Nunito"/>
              </a:rPr>
              <a:t>There are no missing values in the dataset.</a:t>
            </a:r>
          </a:p>
          <a:p>
            <a:pPr marL="171450" indent="-171450">
              <a:buFont typeface="Arial" panose="020B0604020202020204" pitchFamily="34" charset="0"/>
              <a:buChar char="•"/>
            </a:pPr>
            <a:endParaRPr lang="en-US" sz="1000" b="1" dirty="0">
              <a:sym typeface="Nunito"/>
            </a:endParaRPr>
          </a:p>
          <a:p>
            <a:pPr marL="171450" indent="-171450">
              <a:buFont typeface="Arial" panose="020B0604020202020204" pitchFamily="34" charset="0"/>
              <a:buChar char="•"/>
            </a:pPr>
            <a:r>
              <a:rPr lang="en-US" sz="1000" b="1" dirty="0">
                <a:sym typeface="Nunito"/>
              </a:rPr>
              <a:t>Unique values shows that </a:t>
            </a:r>
          </a:p>
          <a:p>
            <a:r>
              <a:rPr lang="en-US" sz="1000" b="1" dirty="0"/>
              <a:t>     - There are 4 types of meal plans</a:t>
            </a:r>
          </a:p>
          <a:p>
            <a:r>
              <a:rPr lang="en-US" sz="1000" b="1" dirty="0"/>
              <a:t>     - There are 7 types of room types</a:t>
            </a:r>
          </a:p>
          <a:p>
            <a:r>
              <a:rPr lang="en-US" sz="1000" b="1" dirty="0"/>
              <a:t>     -There are 5 types of market segment type</a:t>
            </a:r>
          </a:p>
          <a:p>
            <a:pPr marL="171450" indent="-171450">
              <a:buFont typeface="Arial" panose="020B0604020202020204" pitchFamily="34" charset="0"/>
              <a:buChar char="•"/>
            </a:pPr>
            <a:endParaRPr lang="en-US" sz="1000" b="1" dirty="0">
              <a:sym typeface="Nunito"/>
            </a:endParaRPr>
          </a:p>
        </p:txBody>
      </p:sp>
    </p:spTree>
    <p:extLst>
      <p:ext uri="{BB962C8B-B14F-4D97-AF65-F5344CB8AC3E}">
        <p14:creationId xmlns:p14="http://schemas.microsoft.com/office/powerpoint/2010/main" val="7912407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28"/>
          <p:cNvSpPr txBox="1">
            <a:spLocks noGrp="1"/>
          </p:cNvSpPr>
          <p:nvPr>
            <p:ph type="title"/>
          </p:nvPr>
        </p:nvSpPr>
        <p:spPr>
          <a:prstGeom prst="rect">
            <a:avLst/>
          </a:prstGeom>
        </p:spPr>
        <p:txBody>
          <a:bodyPr spcFirstLastPara="1" wrap="square" lIns="91425" tIns="91425" rIns="91425" bIns="91425" anchor="t" anchorCtr="0">
            <a:noAutofit/>
          </a:bodyPr>
          <a:lstStyle/>
          <a:p>
            <a:pPr lvl="0"/>
            <a:r>
              <a:rPr lang="en" dirty="0">
                <a:solidFill>
                  <a:srgbClr val="000000"/>
                </a:solidFill>
                <a:latin typeface="Arial"/>
                <a:ea typeface="Arial"/>
                <a:cs typeface="Arial"/>
                <a:sym typeface="Arial"/>
              </a:rPr>
              <a:t>Exploratory Data Analysis</a:t>
            </a:r>
            <a:endParaRPr dirty="0">
              <a:solidFill>
                <a:srgbClr val="000000"/>
              </a:solidFill>
              <a:latin typeface="Arial"/>
              <a:cs typeface="Arial"/>
              <a:sym typeface="Arial"/>
            </a:endParaRPr>
          </a:p>
        </p:txBody>
      </p:sp>
      <p:sp>
        <p:nvSpPr>
          <p:cNvPr id="2" name="Text Placeholder 1">
            <a:extLst>
              <a:ext uri="{FF2B5EF4-FFF2-40B4-BE49-F238E27FC236}">
                <a16:creationId xmlns:a16="http://schemas.microsoft.com/office/drawing/2014/main" id="{4CF62A57-3808-45C8-9A01-38A230C54554}"/>
              </a:ext>
            </a:extLst>
          </p:cNvPr>
          <p:cNvSpPr>
            <a:spLocks noGrp="1"/>
          </p:cNvSpPr>
          <p:nvPr>
            <p:ph type="body" idx="1"/>
          </p:nvPr>
        </p:nvSpPr>
        <p:spPr/>
        <p:txBody>
          <a:bodyPr/>
          <a:lstStyle/>
          <a:p>
            <a:pPr marL="139700" indent="0">
              <a:buNone/>
            </a:pPr>
            <a:r>
              <a:rPr lang="en-US" sz="1600" b="1" dirty="0">
                <a:solidFill>
                  <a:srgbClr val="000000"/>
                </a:solidFill>
                <a:latin typeface="Arial"/>
                <a:cs typeface="Arial"/>
              </a:rPr>
              <a:t>Lead Time .</a:t>
            </a:r>
          </a:p>
        </p:txBody>
      </p:sp>
      <p:sp>
        <p:nvSpPr>
          <p:cNvPr id="7" name="Text Placeholder 6">
            <a:extLst>
              <a:ext uri="{FF2B5EF4-FFF2-40B4-BE49-F238E27FC236}">
                <a16:creationId xmlns:a16="http://schemas.microsoft.com/office/drawing/2014/main" id="{3525A644-2BB6-45D9-90B0-43BF5F6599E7}"/>
              </a:ext>
            </a:extLst>
          </p:cNvPr>
          <p:cNvSpPr>
            <a:spLocks noGrp="1"/>
          </p:cNvSpPr>
          <p:nvPr>
            <p:ph type="body" idx="2"/>
          </p:nvPr>
        </p:nvSpPr>
        <p:spPr>
          <a:xfrm>
            <a:off x="4665584" y="920786"/>
            <a:ext cx="3999900" cy="3416400"/>
          </a:xfrm>
        </p:spPr>
        <p:txBody>
          <a:bodyPr/>
          <a:lstStyle/>
          <a:p>
            <a:pPr marL="139700" indent="0">
              <a:buNone/>
            </a:pPr>
            <a:r>
              <a:rPr lang="en-US" sz="1600" b="1" dirty="0">
                <a:solidFill>
                  <a:srgbClr val="000000"/>
                </a:solidFill>
                <a:latin typeface="Arial"/>
                <a:cs typeface="Arial"/>
              </a:rPr>
              <a:t>Average nightly price</a:t>
            </a:r>
          </a:p>
        </p:txBody>
      </p:sp>
      <p:pic>
        <p:nvPicPr>
          <p:cNvPr id="5" name="Picture 4">
            <a:extLst>
              <a:ext uri="{FF2B5EF4-FFF2-40B4-BE49-F238E27FC236}">
                <a16:creationId xmlns:a16="http://schemas.microsoft.com/office/drawing/2014/main" id="{3BF3F94A-1B21-4BAF-99D8-E7D50BA2E591}"/>
              </a:ext>
            </a:extLst>
          </p:cNvPr>
          <p:cNvPicPr>
            <a:picLocks noChangeAspect="1"/>
          </p:cNvPicPr>
          <p:nvPr/>
        </p:nvPicPr>
        <p:blipFill>
          <a:blip r:embed="rId3"/>
          <a:stretch>
            <a:fillRect/>
          </a:stretch>
        </p:blipFill>
        <p:spPr>
          <a:xfrm>
            <a:off x="354949" y="1683244"/>
            <a:ext cx="2728396" cy="1777011"/>
          </a:xfrm>
          <a:prstGeom prst="rect">
            <a:avLst/>
          </a:prstGeom>
        </p:spPr>
      </p:pic>
      <p:pic>
        <p:nvPicPr>
          <p:cNvPr id="6" name="Picture 5">
            <a:extLst>
              <a:ext uri="{FF2B5EF4-FFF2-40B4-BE49-F238E27FC236}">
                <a16:creationId xmlns:a16="http://schemas.microsoft.com/office/drawing/2014/main" id="{A6456AA3-2A4A-4369-B958-953833DF9A31}"/>
              </a:ext>
            </a:extLst>
          </p:cNvPr>
          <p:cNvPicPr>
            <a:picLocks noChangeAspect="1"/>
          </p:cNvPicPr>
          <p:nvPr/>
        </p:nvPicPr>
        <p:blipFill>
          <a:blip r:embed="rId4"/>
          <a:stretch>
            <a:fillRect/>
          </a:stretch>
        </p:blipFill>
        <p:spPr>
          <a:xfrm>
            <a:off x="4843900" y="1583104"/>
            <a:ext cx="2691841" cy="1737198"/>
          </a:xfrm>
          <a:prstGeom prst="rect">
            <a:avLst/>
          </a:prstGeom>
        </p:spPr>
      </p:pic>
      <p:sp>
        <p:nvSpPr>
          <p:cNvPr id="3" name="Rectangle 2">
            <a:extLst>
              <a:ext uri="{FF2B5EF4-FFF2-40B4-BE49-F238E27FC236}">
                <a16:creationId xmlns:a16="http://schemas.microsoft.com/office/drawing/2014/main" id="{161CA945-5C0D-44C4-A6E2-6F91C796AB13}"/>
              </a:ext>
            </a:extLst>
          </p:cNvPr>
          <p:cNvSpPr/>
          <p:nvPr/>
        </p:nvSpPr>
        <p:spPr>
          <a:xfrm>
            <a:off x="240070" y="3597773"/>
            <a:ext cx="7075130" cy="861774"/>
          </a:xfrm>
          <a:prstGeom prst="rect">
            <a:avLst/>
          </a:prstGeom>
        </p:spPr>
        <p:txBody>
          <a:bodyPr wrap="square">
            <a:spAutoFit/>
          </a:bodyPr>
          <a:lstStyle/>
          <a:p>
            <a:endParaRPr lang="en-US" sz="1000" dirty="0"/>
          </a:p>
          <a:p>
            <a:r>
              <a:rPr lang="en-US" sz="1000" dirty="0" err="1"/>
              <a:t>lead_time</a:t>
            </a:r>
            <a:r>
              <a:rPr lang="en-US" sz="1000" dirty="0"/>
              <a:t> is right skewed.</a:t>
            </a:r>
          </a:p>
          <a:p>
            <a:r>
              <a:rPr lang="en-US" sz="1000" dirty="0"/>
              <a:t>There are outliers exists in </a:t>
            </a:r>
            <a:r>
              <a:rPr lang="en-US" sz="1000" dirty="0" err="1"/>
              <a:t>avg_price_per_room</a:t>
            </a:r>
            <a:r>
              <a:rPr lang="en-US" sz="1000" dirty="0"/>
              <a:t>.</a:t>
            </a:r>
          </a:p>
          <a:p>
            <a:endParaRPr lang="en-US" sz="1000" dirty="0"/>
          </a:p>
          <a:p>
            <a:endParaRPr lang="en-US" sz="1000" dirty="0"/>
          </a:p>
        </p:txBody>
      </p:sp>
    </p:spTree>
    <p:extLst>
      <p:ext uri="{BB962C8B-B14F-4D97-AF65-F5344CB8AC3E}">
        <p14:creationId xmlns:p14="http://schemas.microsoft.com/office/powerpoint/2010/main" val="39661035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28"/>
          <p:cNvSpPr txBox="1">
            <a:spLocks noGrp="1"/>
          </p:cNvSpPr>
          <p:nvPr>
            <p:ph type="title"/>
          </p:nvPr>
        </p:nvSpPr>
        <p:spPr>
          <a:prstGeom prst="rect">
            <a:avLst/>
          </a:prstGeom>
        </p:spPr>
        <p:txBody>
          <a:bodyPr spcFirstLastPara="1" wrap="square" lIns="91425" tIns="91425" rIns="91425" bIns="91425" anchor="t" anchorCtr="0">
            <a:noAutofit/>
          </a:bodyPr>
          <a:lstStyle/>
          <a:p>
            <a:pPr lvl="0"/>
            <a:r>
              <a:rPr lang="en" dirty="0">
                <a:solidFill>
                  <a:srgbClr val="000000"/>
                </a:solidFill>
                <a:latin typeface="Arial"/>
                <a:ea typeface="Arial"/>
                <a:cs typeface="Arial"/>
                <a:sym typeface="Arial"/>
              </a:rPr>
              <a:t>Exploratory Data Analysis</a:t>
            </a:r>
            <a:endParaRPr dirty="0">
              <a:solidFill>
                <a:srgbClr val="000000"/>
              </a:solidFill>
              <a:latin typeface="Arial"/>
              <a:cs typeface="Arial"/>
              <a:sym typeface="Arial"/>
            </a:endParaRPr>
          </a:p>
        </p:txBody>
      </p:sp>
      <p:pic>
        <p:nvPicPr>
          <p:cNvPr id="3" name="Picture 2">
            <a:extLst>
              <a:ext uri="{FF2B5EF4-FFF2-40B4-BE49-F238E27FC236}">
                <a16:creationId xmlns:a16="http://schemas.microsoft.com/office/drawing/2014/main" id="{44A6FFF6-1FE0-44FE-AB36-67BD5CFA6DA8}"/>
              </a:ext>
            </a:extLst>
          </p:cNvPr>
          <p:cNvPicPr>
            <a:picLocks noChangeAspect="1"/>
          </p:cNvPicPr>
          <p:nvPr/>
        </p:nvPicPr>
        <p:blipFill>
          <a:blip r:embed="rId3"/>
          <a:stretch>
            <a:fillRect/>
          </a:stretch>
        </p:blipFill>
        <p:spPr>
          <a:xfrm>
            <a:off x="67962" y="896767"/>
            <a:ext cx="2060490" cy="1542407"/>
          </a:xfrm>
          <a:prstGeom prst="rect">
            <a:avLst/>
          </a:prstGeom>
        </p:spPr>
      </p:pic>
      <p:pic>
        <p:nvPicPr>
          <p:cNvPr id="4" name="Picture 3">
            <a:extLst>
              <a:ext uri="{FF2B5EF4-FFF2-40B4-BE49-F238E27FC236}">
                <a16:creationId xmlns:a16="http://schemas.microsoft.com/office/drawing/2014/main" id="{88C6FE3C-2735-46C3-847E-0DDDE55BFF25}"/>
              </a:ext>
            </a:extLst>
          </p:cNvPr>
          <p:cNvPicPr>
            <a:picLocks noChangeAspect="1"/>
          </p:cNvPicPr>
          <p:nvPr/>
        </p:nvPicPr>
        <p:blipFill>
          <a:blip r:embed="rId4"/>
          <a:stretch>
            <a:fillRect/>
          </a:stretch>
        </p:blipFill>
        <p:spPr>
          <a:xfrm>
            <a:off x="2376896" y="896766"/>
            <a:ext cx="2040935" cy="1542407"/>
          </a:xfrm>
          <a:prstGeom prst="rect">
            <a:avLst/>
          </a:prstGeom>
        </p:spPr>
      </p:pic>
      <p:pic>
        <p:nvPicPr>
          <p:cNvPr id="8" name="Picture 7">
            <a:extLst>
              <a:ext uri="{FF2B5EF4-FFF2-40B4-BE49-F238E27FC236}">
                <a16:creationId xmlns:a16="http://schemas.microsoft.com/office/drawing/2014/main" id="{DDC41B90-ED64-456A-9056-59F50DDF6B62}"/>
              </a:ext>
            </a:extLst>
          </p:cNvPr>
          <p:cNvPicPr>
            <a:picLocks noChangeAspect="1"/>
          </p:cNvPicPr>
          <p:nvPr/>
        </p:nvPicPr>
        <p:blipFill>
          <a:blip r:embed="rId5"/>
          <a:stretch>
            <a:fillRect/>
          </a:stretch>
        </p:blipFill>
        <p:spPr>
          <a:xfrm>
            <a:off x="4666275" y="896766"/>
            <a:ext cx="2997341" cy="1542406"/>
          </a:xfrm>
          <a:prstGeom prst="rect">
            <a:avLst/>
          </a:prstGeom>
        </p:spPr>
      </p:pic>
      <p:pic>
        <p:nvPicPr>
          <p:cNvPr id="9" name="Picture 8">
            <a:extLst>
              <a:ext uri="{FF2B5EF4-FFF2-40B4-BE49-F238E27FC236}">
                <a16:creationId xmlns:a16="http://schemas.microsoft.com/office/drawing/2014/main" id="{3ACDCBBF-030F-4B6A-9FA6-A19929B5A08D}"/>
              </a:ext>
            </a:extLst>
          </p:cNvPr>
          <p:cNvPicPr>
            <a:picLocks noChangeAspect="1"/>
          </p:cNvPicPr>
          <p:nvPr/>
        </p:nvPicPr>
        <p:blipFill>
          <a:blip r:embed="rId6"/>
          <a:stretch>
            <a:fillRect/>
          </a:stretch>
        </p:blipFill>
        <p:spPr>
          <a:xfrm>
            <a:off x="46338" y="2527009"/>
            <a:ext cx="4331916" cy="1254158"/>
          </a:xfrm>
          <a:prstGeom prst="rect">
            <a:avLst/>
          </a:prstGeom>
        </p:spPr>
      </p:pic>
      <p:pic>
        <p:nvPicPr>
          <p:cNvPr id="10" name="Picture 9">
            <a:extLst>
              <a:ext uri="{FF2B5EF4-FFF2-40B4-BE49-F238E27FC236}">
                <a16:creationId xmlns:a16="http://schemas.microsoft.com/office/drawing/2014/main" id="{56C56917-901B-401E-9A75-484063B90BEC}"/>
              </a:ext>
            </a:extLst>
          </p:cNvPr>
          <p:cNvPicPr>
            <a:picLocks noChangeAspect="1"/>
          </p:cNvPicPr>
          <p:nvPr/>
        </p:nvPicPr>
        <p:blipFill>
          <a:blip r:embed="rId7"/>
          <a:stretch>
            <a:fillRect/>
          </a:stretch>
        </p:blipFill>
        <p:spPr>
          <a:xfrm>
            <a:off x="7133466" y="2439172"/>
            <a:ext cx="1964196" cy="2100649"/>
          </a:xfrm>
          <a:prstGeom prst="rect">
            <a:avLst/>
          </a:prstGeom>
        </p:spPr>
      </p:pic>
      <p:pic>
        <p:nvPicPr>
          <p:cNvPr id="11" name="Picture 10">
            <a:extLst>
              <a:ext uri="{FF2B5EF4-FFF2-40B4-BE49-F238E27FC236}">
                <a16:creationId xmlns:a16="http://schemas.microsoft.com/office/drawing/2014/main" id="{CC3BFDA1-C69A-4D4F-955D-19611A23CA37}"/>
              </a:ext>
            </a:extLst>
          </p:cNvPr>
          <p:cNvPicPr>
            <a:picLocks noChangeAspect="1"/>
          </p:cNvPicPr>
          <p:nvPr/>
        </p:nvPicPr>
        <p:blipFill>
          <a:blip r:embed="rId8"/>
          <a:stretch>
            <a:fillRect/>
          </a:stretch>
        </p:blipFill>
        <p:spPr>
          <a:xfrm>
            <a:off x="0" y="3781167"/>
            <a:ext cx="3020815" cy="1290423"/>
          </a:xfrm>
          <a:prstGeom prst="rect">
            <a:avLst/>
          </a:prstGeom>
        </p:spPr>
      </p:pic>
    </p:spTree>
    <p:extLst>
      <p:ext uri="{BB962C8B-B14F-4D97-AF65-F5344CB8AC3E}">
        <p14:creationId xmlns:p14="http://schemas.microsoft.com/office/powerpoint/2010/main" val="33583246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28"/>
          <p:cNvSpPr txBox="1">
            <a:spLocks noGrp="1"/>
          </p:cNvSpPr>
          <p:nvPr>
            <p:ph type="title"/>
          </p:nvPr>
        </p:nvSpPr>
        <p:spPr>
          <a:prstGeom prst="rect">
            <a:avLst/>
          </a:prstGeom>
        </p:spPr>
        <p:txBody>
          <a:bodyPr spcFirstLastPara="1" wrap="square" lIns="91425" tIns="91425" rIns="91425" bIns="91425" anchor="t" anchorCtr="0">
            <a:noAutofit/>
          </a:bodyPr>
          <a:lstStyle/>
          <a:p>
            <a:pPr lvl="0"/>
            <a:r>
              <a:rPr lang="en" dirty="0">
                <a:solidFill>
                  <a:srgbClr val="000000"/>
                </a:solidFill>
                <a:latin typeface="Arial"/>
                <a:ea typeface="Arial"/>
                <a:cs typeface="Arial"/>
                <a:sym typeface="Arial"/>
              </a:rPr>
              <a:t>Exploratory Data Analysis - </a:t>
            </a:r>
            <a:r>
              <a:rPr lang="en-US" dirty="0">
                <a:solidFill>
                  <a:srgbClr val="000000"/>
                </a:solidFill>
                <a:latin typeface="Arial"/>
                <a:ea typeface="Arial"/>
                <a:cs typeface="Arial"/>
                <a:sym typeface="Arial"/>
              </a:rPr>
              <a:t>Univariate analysis</a:t>
            </a:r>
            <a:endParaRPr dirty="0">
              <a:solidFill>
                <a:srgbClr val="000000"/>
              </a:solidFill>
              <a:latin typeface="Arial"/>
              <a:cs typeface="Arial"/>
              <a:sym typeface="Arial"/>
            </a:endParaRPr>
          </a:p>
        </p:txBody>
      </p:sp>
      <p:pic>
        <p:nvPicPr>
          <p:cNvPr id="2" name="Picture 1">
            <a:extLst>
              <a:ext uri="{FF2B5EF4-FFF2-40B4-BE49-F238E27FC236}">
                <a16:creationId xmlns:a16="http://schemas.microsoft.com/office/drawing/2014/main" id="{30714166-4B88-40C4-9143-BE7AA74443A5}"/>
              </a:ext>
            </a:extLst>
          </p:cNvPr>
          <p:cNvPicPr>
            <a:picLocks noChangeAspect="1"/>
          </p:cNvPicPr>
          <p:nvPr/>
        </p:nvPicPr>
        <p:blipFill>
          <a:blip r:embed="rId3"/>
          <a:stretch>
            <a:fillRect/>
          </a:stretch>
        </p:blipFill>
        <p:spPr>
          <a:xfrm>
            <a:off x="119697" y="1041057"/>
            <a:ext cx="2890861" cy="3747186"/>
          </a:xfrm>
          <a:prstGeom prst="rect">
            <a:avLst/>
          </a:prstGeom>
        </p:spPr>
      </p:pic>
      <p:pic>
        <p:nvPicPr>
          <p:cNvPr id="5" name="Picture 4">
            <a:extLst>
              <a:ext uri="{FF2B5EF4-FFF2-40B4-BE49-F238E27FC236}">
                <a16:creationId xmlns:a16="http://schemas.microsoft.com/office/drawing/2014/main" id="{196BAE10-A73E-442F-89EA-9C03F9A18185}"/>
              </a:ext>
            </a:extLst>
          </p:cNvPr>
          <p:cNvPicPr>
            <a:picLocks noChangeAspect="1"/>
          </p:cNvPicPr>
          <p:nvPr/>
        </p:nvPicPr>
        <p:blipFill>
          <a:blip r:embed="rId4"/>
          <a:stretch>
            <a:fillRect/>
          </a:stretch>
        </p:blipFill>
        <p:spPr>
          <a:xfrm>
            <a:off x="6207664" y="861068"/>
            <a:ext cx="2386513" cy="4108977"/>
          </a:xfrm>
          <a:prstGeom prst="rect">
            <a:avLst/>
          </a:prstGeom>
        </p:spPr>
      </p:pic>
      <p:pic>
        <p:nvPicPr>
          <p:cNvPr id="6" name="Picture 5">
            <a:extLst>
              <a:ext uri="{FF2B5EF4-FFF2-40B4-BE49-F238E27FC236}">
                <a16:creationId xmlns:a16="http://schemas.microsoft.com/office/drawing/2014/main" id="{C2FBAAA2-945E-496E-9432-886B36B2142C}"/>
              </a:ext>
            </a:extLst>
          </p:cNvPr>
          <p:cNvPicPr>
            <a:picLocks noChangeAspect="1"/>
          </p:cNvPicPr>
          <p:nvPr/>
        </p:nvPicPr>
        <p:blipFill>
          <a:blip r:embed="rId5"/>
          <a:stretch>
            <a:fillRect/>
          </a:stretch>
        </p:blipFill>
        <p:spPr>
          <a:xfrm>
            <a:off x="3316117" y="916672"/>
            <a:ext cx="2403868" cy="3982781"/>
          </a:xfrm>
          <a:prstGeom prst="rect">
            <a:avLst/>
          </a:prstGeom>
        </p:spPr>
      </p:pic>
    </p:spTree>
    <p:extLst>
      <p:ext uri="{BB962C8B-B14F-4D97-AF65-F5344CB8AC3E}">
        <p14:creationId xmlns:p14="http://schemas.microsoft.com/office/powerpoint/2010/main" val="3438156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28"/>
          <p:cNvSpPr txBox="1">
            <a:spLocks noGrp="1"/>
          </p:cNvSpPr>
          <p:nvPr>
            <p:ph type="title"/>
          </p:nvPr>
        </p:nvSpPr>
        <p:spPr>
          <a:prstGeom prst="rect">
            <a:avLst/>
          </a:prstGeom>
        </p:spPr>
        <p:txBody>
          <a:bodyPr spcFirstLastPara="1" wrap="square" lIns="91425" tIns="91425" rIns="91425" bIns="91425" anchor="t" anchorCtr="0">
            <a:noAutofit/>
          </a:bodyPr>
          <a:lstStyle/>
          <a:p>
            <a:pPr lvl="0"/>
            <a:r>
              <a:rPr lang="en" dirty="0">
                <a:solidFill>
                  <a:srgbClr val="000000"/>
                </a:solidFill>
                <a:latin typeface="Arial"/>
                <a:ea typeface="Arial"/>
                <a:cs typeface="Arial"/>
                <a:sym typeface="Arial"/>
              </a:rPr>
              <a:t>Exploratory Data Analysis - </a:t>
            </a:r>
            <a:r>
              <a:rPr lang="en-US" dirty="0">
                <a:solidFill>
                  <a:srgbClr val="000000"/>
                </a:solidFill>
                <a:latin typeface="Arial"/>
                <a:ea typeface="Arial"/>
                <a:cs typeface="Arial"/>
                <a:sym typeface="Arial"/>
              </a:rPr>
              <a:t>Bivariate Analysis</a:t>
            </a:r>
            <a:endParaRPr dirty="0">
              <a:solidFill>
                <a:srgbClr val="000000"/>
              </a:solidFill>
              <a:latin typeface="Arial"/>
              <a:cs typeface="Arial"/>
              <a:sym typeface="Arial"/>
            </a:endParaRPr>
          </a:p>
        </p:txBody>
      </p:sp>
      <p:pic>
        <p:nvPicPr>
          <p:cNvPr id="3" name="Picture 2">
            <a:extLst>
              <a:ext uri="{FF2B5EF4-FFF2-40B4-BE49-F238E27FC236}">
                <a16:creationId xmlns:a16="http://schemas.microsoft.com/office/drawing/2014/main" id="{DAD86F99-669D-416C-AF57-B3BAF14A42BA}"/>
              </a:ext>
            </a:extLst>
          </p:cNvPr>
          <p:cNvPicPr>
            <a:picLocks noChangeAspect="1"/>
          </p:cNvPicPr>
          <p:nvPr/>
        </p:nvPicPr>
        <p:blipFill>
          <a:blip r:embed="rId3"/>
          <a:stretch>
            <a:fillRect/>
          </a:stretch>
        </p:blipFill>
        <p:spPr>
          <a:xfrm>
            <a:off x="303628" y="913327"/>
            <a:ext cx="6769548" cy="3941805"/>
          </a:xfrm>
          <a:prstGeom prst="rect">
            <a:avLst/>
          </a:prstGeom>
        </p:spPr>
      </p:pic>
    </p:spTree>
    <p:extLst>
      <p:ext uri="{BB962C8B-B14F-4D97-AF65-F5344CB8AC3E}">
        <p14:creationId xmlns:p14="http://schemas.microsoft.com/office/powerpoint/2010/main" val="3590584877"/>
      </p:ext>
    </p:extLst>
  </p:cSld>
  <p:clrMapOvr>
    <a:masterClrMapping/>
  </p:clrMapOvr>
</p:sld>
</file>

<file path=ppt/theme/theme1.xml><?xml version="1.0" encoding="utf-8"?>
<a:theme xmlns:a="http://schemas.openxmlformats.org/drawingml/2006/main" name="Just Logo">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1395</TotalTime>
  <Words>2726</Words>
  <Application>Microsoft Office PowerPoint</Application>
  <PresentationFormat>On-screen Show (16:9)</PresentationFormat>
  <Paragraphs>306</Paragraphs>
  <Slides>24</Slides>
  <Notes>24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24</vt:i4>
      </vt:variant>
    </vt:vector>
  </HeadingPairs>
  <TitlesOfParts>
    <vt:vector size="32" baseType="lpstr">
      <vt:lpstr>Arial</vt:lpstr>
      <vt:lpstr>Nunito</vt:lpstr>
      <vt:lpstr>Nunito SemiBold</vt:lpstr>
      <vt:lpstr>var(--jp-content-font-family)</vt:lpstr>
      <vt:lpstr>Nunito ExtraBold</vt:lpstr>
      <vt:lpstr>Calibri</vt:lpstr>
      <vt:lpstr>Tahoma</vt:lpstr>
      <vt:lpstr>Just Logo</vt:lpstr>
      <vt:lpstr>Star Hotels Business Presentation</vt:lpstr>
      <vt:lpstr>Contents</vt:lpstr>
      <vt:lpstr>Background of the Business and Objective</vt:lpstr>
      <vt:lpstr>Data Overview</vt:lpstr>
      <vt:lpstr>Data Overview</vt:lpstr>
      <vt:lpstr>Exploratory Data Analysis</vt:lpstr>
      <vt:lpstr>Exploratory Data Analysis</vt:lpstr>
      <vt:lpstr>Exploratory Data Analysis - Univariate analysis</vt:lpstr>
      <vt:lpstr>Exploratory Data Analysis - Bivariate Analysis</vt:lpstr>
      <vt:lpstr>Exploratory Data Analysis - Bivariate Analysis graphs</vt:lpstr>
      <vt:lpstr>Exploratory Data Analysis - Bivariate Analysis graphs</vt:lpstr>
      <vt:lpstr>Exploratory Data Analysis - Observations</vt:lpstr>
      <vt:lpstr>Exploratory Data Analysis - Observations</vt:lpstr>
      <vt:lpstr>Logistic regression overview and performance summary</vt:lpstr>
      <vt:lpstr>Logistic regression model sklearn and performance summary</vt:lpstr>
      <vt:lpstr>Logistic regression statsmodel performance summary</vt:lpstr>
      <vt:lpstr>Model overview and performance summary</vt:lpstr>
      <vt:lpstr>Decision Tree Model overview and performance summary </vt:lpstr>
      <vt:lpstr>Decision Tree Model overview and performance summary </vt:lpstr>
      <vt:lpstr>Key Findings and Insights </vt:lpstr>
      <vt:lpstr>Key Findings and Insights </vt:lpstr>
      <vt:lpstr>Recommendations </vt:lpstr>
      <vt:lpstr>Recommendations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Business Presentation</dc:title>
  <dc:creator>G, Piyush</dc:creator>
  <cp:lastModifiedBy>G, Piyush</cp:lastModifiedBy>
  <cp:revision>107</cp:revision>
  <dcterms:modified xsi:type="dcterms:W3CDTF">2021-09-18T05:03:54Z</dcterms:modified>
</cp:coreProperties>
</file>